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51"/>
  </p:notesMasterIdLst>
  <p:handoutMasterIdLst>
    <p:handoutMasterId r:id="rId52"/>
  </p:handoutMasterIdLst>
  <p:sldIdLst>
    <p:sldId id="302" r:id="rId5"/>
    <p:sldId id="273" r:id="rId6"/>
    <p:sldId id="295" r:id="rId7"/>
    <p:sldId id="312" r:id="rId8"/>
    <p:sldId id="298" r:id="rId9"/>
    <p:sldId id="357" r:id="rId10"/>
    <p:sldId id="358" r:id="rId11"/>
    <p:sldId id="363" r:id="rId12"/>
    <p:sldId id="362" r:id="rId13"/>
    <p:sldId id="361" r:id="rId14"/>
    <p:sldId id="360" r:id="rId15"/>
    <p:sldId id="359" r:id="rId16"/>
    <p:sldId id="367" r:id="rId17"/>
    <p:sldId id="364" r:id="rId18"/>
    <p:sldId id="366" r:id="rId19"/>
    <p:sldId id="365" r:id="rId20"/>
    <p:sldId id="368" r:id="rId21"/>
    <p:sldId id="369" r:id="rId22"/>
    <p:sldId id="372" r:id="rId23"/>
    <p:sldId id="370" r:id="rId24"/>
    <p:sldId id="371" r:id="rId25"/>
    <p:sldId id="373" r:id="rId26"/>
    <p:sldId id="374" r:id="rId27"/>
    <p:sldId id="376" r:id="rId28"/>
    <p:sldId id="375"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 id="390" r:id="rId43"/>
    <p:sldId id="391" r:id="rId44"/>
    <p:sldId id="392" r:id="rId45"/>
    <p:sldId id="393" r:id="rId46"/>
    <p:sldId id="394" r:id="rId47"/>
    <p:sldId id="355" r:id="rId48"/>
    <p:sldId id="395" r:id="rId49"/>
    <p:sldId id="356" r:id="rId50"/>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Topic 1 - Dark BG" id="{37F7A89F-05CB-4923-833B-F6103AE4D998}">
          <p14:sldIdLst>
            <p14:sldId id="302"/>
            <p14:sldId id="273"/>
            <p14:sldId id="295"/>
            <p14:sldId id="312"/>
            <p14:sldId id="298"/>
            <p14:sldId id="357"/>
            <p14:sldId id="358"/>
            <p14:sldId id="363"/>
            <p14:sldId id="362"/>
            <p14:sldId id="361"/>
            <p14:sldId id="360"/>
            <p14:sldId id="359"/>
            <p14:sldId id="367"/>
            <p14:sldId id="364"/>
            <p14:sldId id="366"/>
            <p14:sldId id="365"/>
            <p14:sldId id="368"/>
            <p14:sldId id="369"/>
            <p14:sldId id="372"/>
            <p14:sldId id="370"/>
            <p14:sldId id="371"/>
            <p14:sldId id="373"/>
            <p14:sldId id="374"/>
            <p14:sldId id="376"/>
            <p14:sldId id="375"/>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55"/>
            <p14:sldId id="395"/>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9" autoAdjust="0"/>
    <p:restoredTop sz="92713" autoAdjust="0"/>
  </p:normalViewPr>
  <p:slideViewPr>
    <p:cSldViewPr snapToGrid="0">
      <p:cViewPr varScale="1">
        <p:scale>
          <a:sx n="62" d="100"/>
          <a:sy n="62" d="100"/>
        </p:scale>
        <p:origin x="820" y="28"/>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60"/>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Gilbert Alexius Silvester" userId="e171b4e1-057c-425a-88c8-b1b6f7091bdb" providerId="ADAL" clId="{B97A42C9-FFDA-454E-B44F-E65E6BE9EABD}"/>
    <pc:docChg chg="modSld">
      <pc:chgData name="Justin Gilbert Alexius Silvester" userId="e171b4e1-057c-425a-88c8-b1b6f7091bdb" providerId="ADAL" clId="{B97A42C9-FFDA-454E-B44F-E65E6BE9EABD}" dt="2023-11-28T06:13:30.462" v="0"/>
      <pc:docMkLst>
        <pc:docMk/>
      </pc:docMkLst>
      <pc:sldChg chg="modSp mod">
        <pc:chgData name="Justin Gilbert Alexius Silvester" userId="e171b4e1-057c-425a-88c8-b1b6f7091bdb" providerId="ADAL" clId="{B97A42C9-FFDA-454E-B44F-E65E6BE9EABD}" dt="2023-11-28T06:13:30.462" v="0"/>
        <pc:sldMkLst>
          <pc:docMk/>
          <pc:sldMk cId="300761540" sldId="302"/>
        </pc:sldMkLst>
        <pc:spChg chg="mod">
          <ac:chgData name="Justin Gilbert Alexius Silvester" userId="e171b4e1-057c-425a-88c8-b1b6f7091bdb" providerId="ADAL" clId="{B97A42C9-FFDA-454E-B44F-E65E6BE9EABD}" dt="2023-11-28T06:13:30.462" v="0"/>
          <ac:spMkLst>
            <pc:docMk/>
            <pc:sldMk cId="300761540" sldId="302"/>
            <ac:spMk id="12" creationId="{46E76693-9333-AC46-AAFA-600C2E1A00CB}"/>
          </ac:spMkLst>
        </pc:spChg>
      </pc:sldChg>
    </pc:docChg>
  </pc:docChgLst>
  <pc:docChgLst>
    <pc:chgData name="Nurul Izzatie Husna Muhammad Fauzi" userId="0dff9f38-c388-44d1-8ab3-41d441e9c9e8" providerId="ADAL" clId="{6DFD57B7-0DF4-4311-88DC-27C5C95BE860}"/>
    <pc:docChg chg="undo custSel delSld modSld modSection">
      <pc:chgData name="Nurul Izzatie Husna Muhammad Fauzi" userId="0dff9f38-c388-44d1-8ab3-41d441e9c9e8" providerId="ADAL" clId="{6DFD57B7-0DF4-4311-88DC-27C5C95BE860}" dt="2023-10-28T06:24:44.589" v="142" actId="20577"/>
      <pc:docMkLst>
        <pc:docMk/>
      </pc:docMkLst>
      <pc:sldChg chg="modSp mod">
        <pc:chgData name="Nurul Izzatie Husna Muhammad Fauzi" userId="0dff9f38-c388-44d1-8ab3-41d441e9c9e8" providerId="ADAL" clId="{6DFD57B7-0DF4-4311-88DC-27C5C95BE860}" dt="2023-10-28T06:24:44.589" v="142" actId="20577"/>
        <pc:sldMkLst>
          <pc:docMk/>
          <pc:sldMk cId="3036573791" sldId="273"/>
        </pc:sldMkLst>
        <pc:spChg chg="mod">
          <ac:chgData name="Nurul Izzatie Husna Muhammad Fauzi" userId="0dff9f38-c388-44d1-8ab3-41d441e9c9e8" providerId="ADAL" clId="{6DFD57B7-0DF4-4311-88DC-27C5C95BE860}" dt="2023-10-28T06:24:44.589" v="142" actId="20577"/>
          <ac:spMkLst>
            <pc:docMk/>
            <pc:sldMk cId="3036573791" sldId="273"/>
            <ac:spMk id="5" creationId="{5F5ABE47-B1F9-1E34-B33E-A8FBDF32394C}"/>
          </ac:spMkLst>
        </pc:spChg>
      </pc:sldChg>
      <pc:sldChg chg="modSp mod">
        <pc:chgData name="Nurul Izzatie Husna Muhammad Fauzi" userId="0dff9f38-c388-44d1-8ab3-41d441e9c9e8" providerId="ADAL" clId="{6DFD57B7-0DF4-4311-88DC-27C5C95BE860}" dt="2023-10-28T06:24:07.242" v="32" actId="20577"/>
        <pc:sldMkLst>
          <pc:docMk/>
          <pc:sldMk cId="1537800860" sldId="295"/>
        </pc:sldMkLst>
        <pc:spChg chg="mod">
          <ac:chgData name="Nurul Izzatie Husna Muhammad Fauzi" userId="0dff9f38-c388-44d1-8ab3-41d441e9c9e8" providerId="ADAL" clId="{6DFD57B7-0DF4-4311-88DC-27C5C95BE860}" dt="2023-10-28T06:24:07.242" v="32" actId="20577"/>
          <ac:spMkLst>
            <pc:docMk/>
            <pc:sldMk cId="1537800860" sldId="295"/>
            <ac:spMk id="5" creationId="{7804106F-FA64-286A-04FC-353B30B818C8}"/>
          </ac:spMkLst>
        </pc:spChg>
      </pc:sldChg>
      <pc:sldChg chg="modSp mod">
        <pc:chgData name="Nurul Izzatie Husna Muhammad Fauzi" userId="0dff9f38-c388-44d1-8ab3-41d441e9c9e8" providerId="ADAL" clId="{6DFD57B7-0DF4-4311-88DC-27C5C95BE860}" dt="2023-10-28T06:23:50.677" v="28" actId="6549"/>
        <pc:sldMkLst>
          <pc:docMk/>
          <pc:sldMk cId="1099552943" sldId="298"/>
        </pc:sldMkLst>
        <pc:spChg chg="mod">
          <ac:chgData name="Nurul Izzatie Husna Muhammad Fauzi" userId="0dff9f38-c388-44d1-8ab3-41d441e9c9e8" providerId="ADAL" clId="{6DFD57B7-0DF4-4311-88DC-27C5C95BE860}" dt="2023-10-28T06:23:50.677" v="28" actId="6549"/>
          <ac:spMkLst>
            <pc:docMk/>
            <pc:sldMk cId="1099552943" sldId="298"/>
            <ac:spMk id="9" creationId="{9D496500-6EFF-D6A4-A019-E1438C03575B}"/>
          </ac:spMkLst>
        </pc:spChg>
      </pc:sldChg>
      <pc:sldChg chg="modSp mod">
        <pc:chgData name="Nurul Izzatie Husna Muhammad Fauzi" userId="0dff9f38-c388-44d1-8ab3-41d441e9c9e8" providerId="ADAL" clId="{6DFD57B7-0DF4-4311-88DC-27C5C95BE860}" dt="2023-10-28T06:24:03.938" v="31" actId="20577"/>
        <pc:sldMkLst>
          <pc:docMk/>
          <pc:sldMk cId="3719565021" sldId="312"/>
        </pc:sldMkLst>
        <pc:spChg chg="mod">
          <ac:chgData name="Nurul Izzatie Husna Muhammad Fauzi" userId="0dff9f38-c388-44d1-8ab3-41d441e9c9e8" providerId="ADAL" clId="{6DFD57B7-0DF4-4311-88DC-27C5C95BE860}" dt="2023-10-28T06:24:03.938" v="31" actId="20577"/>
          <ac:spMkLst>
            <pc:docMk/>
            <pc:sldMk cId="3719565021" sldId="312"/>
            <ac:spMk id="9" creationId="{9D496500-6EFF-D6A4-A019-E1438C03575B}"/>
          </ac:spMkLst>
        </pc:spChg>
      </pc:sldChg>
      <pc:sldChg chg="modSp mod">
        <pc:chgData name="Nurul Izzatie Husna Muhammad Fauzi" userId="0dff9f38-c388-44d1-8ab3-41d441e9c9e8" providerId="ADAL" clId="{6DFD57B7-0DF4-4311-88DC-27C5C95BE860}" dt="2023-10-28T06:23:39.124" v="26" actId="6549"/>
        <pc:sldMkLst>
          <pc:docMk/>
          <pc:sldMk cId="154548901" sldId="355"/>
        </pc:sldMkLst>
        <pc:spChg chg="mod">
          <ac:chgData name="Nurul Izzatie Husna Muhammad Fauzi" userId="0dff9f38-c388-44d1-8ab3-41d441e9c9e8" providerId="ADAL" clId="{6DFD57B7-0DF4-4311-88DC-27C5C95BE860}" dt="2023-10-28T06:23:39.124" v="26" actId="6549"/>
          <ac:spMkLst>
            <pc:docMk/>
            <pc:sldMk cId="154548901" sldId="355"/>
            <ac:spMk id="2" creationId="{11396D3E-CCF6-60B2-BAAC-FD2505CDE827}"/>
          </ac:spMkLst>
        </pc:spChg>
      </pc:sldChg>
      <pc:sldChg chg="modSp mod">
        <pc:chgData name="Nurul Izzatie Husna Muhammad Fauzi" userId="0dff9f38-c388-44d1-8ab3-41d441e9c9e8" providerId="ADAL" clId="{6DFD57B7-0DF4-4311-88DC-27C5C95BE860}" dt="2023-10-28T06:23:45.541" v="27" actId="6549"/>
        <pc:sldMkLst>
          <pc:docMk/>
          <pc:sldMk cId="3669358881" sldId="356"/>
        </pc:sldMkLst>
        <pc:spChg chg="mod">
          <ac:chgData name="Nurul Izzatie Husna Muhammad Fauzi" userId="0dff9f38-c388-44d1-8ab3-41d441e9c9e8" providerId="ADAL" clId="{6DFD57B7-0DF4-4311-88DC-27C5C95BE860}" dt="2023-10-28T06:23:45.541" v="27" actId="6549"/>
          <ac:spMkLst>
            <pc:docMk/>
            <pc:sldMk cId="3669358881" sldId="356"/>
            <ac:spMk id="10" creationId="{0AFEF9A1-3A25-1E80-6C47-43328A7FEE12}"/>
          </ac:spMkLst>
        </pc:spChg>
      </pc:sldChg>
      <pc:sldChg chg="del">
        <pc:chgData name="Nurul Izzatie Husna Muhammad Fauzi" userId="0dff9f38-c388-44d1-8ab3-41d441e9c9e8" providerId="ADAL" clId="{6DFD57B7-0DF4-4311-88DC-27C5C95BE860}" dt="2023-10-28T06:23:00.541" v="0" actId="47"/>
        <pc:sldMkLst>
          <pc:docMk/>
          <pc:sldMk cId="2114533291" sldId="357"/>
        </pc:sldMkLst>
      </pc:sldChg>
      <pc:sldChg chg="del">
        <pc:chgData name="Nurul Izzatie Husna Muhammad Fauzi" userId="0dff9f38-c388-44d1-8ab3-41d441e9c9e8" providerId="ADAL" clId="{6DFD57B7-0DF4-4311-88DC-27C5C95BE860}" dt="2023-10-28T06:23:01.551" v="1" actId="47"/>
        <pc:sldMkLst>
          <pc:docMk/>
          <pc:sldMk cId="7462895" sldId="358"/>
        </pc:sldMkLst>
      </pc:sldChg>
      <pc:sldChg chg="del">
        <pc:chgData name="Nurul Izzatie Husna Muhammad Fauzi" userId="0dff9f38-c388-44d1-8ab3-41d441e9c9e8" providerId="ADAL" clId="{6DFD57B7-0DF4-4311-88DC-27C5C95BE860}" dt="2023-10-28T06:23:03.163" v="2" actId="47"/>
        <pc:sldMkLst>
          <pc:docMk/>
          <pc:sldMk cId="3604791380" sldId="359"/>
        </pc:sldMkLst>
      </pc:sldChg>
      <pc:sldChg chg="del">
        <pc:chgData name="Nurul Izzatie Husna Muhammad Fauzi" userId="0dff9f38-c388-44d1-8ab3-41d441e9c9e8" providerId="ADAL" clId="{6DFD57B7-0DF4-4311-88DC-27C5C95BE860}" dt="2023-10-28T06:23:04.869" v="3" actId="47"/>
        <pc:sldMkLst>
          <pc:docMk/>
          <pc:sldMk cId="26870303" sldId="360"/>
        </pc:sldMkLst>
      </pc:sldChg>
      <pc:sldChg chg="del">
        <pc:chgData name="Nurul Izzatie Husna Muhammad Fauzi" userId="0dff9f38-c388-44d1-8ab3-41d441e9c9e8" providerId="ADAL" clId="{6DFD57B7-0DF4-4311-88DC-27C5C95BE860}" dt="2023-10-28T06:23:05.632" v="4" actId="47"/>
        <pc:sldMkLst>
          <pc:docMk/>
          <pc:sldMk cId="3497831998" sldId="361"/>
        </pc:sldMkLst>
      </pc:sldChg>
      <pc:sldChg chg="del">
        <pc:chgData name="Nurul Izzatie Husna Muhammad Fauzi" userId="0dff9f38-c388-44d1-8ab3-41d441e9c9e8" providerId="ADAL" clId="{6DFD57B7-0DF4-4311-88DC-27C5C95BE860}" dt="2023-10-28T06:23:06.469" v="5" actId="47"/>
        <pc:sldMkLst>
          <pc:docMk/>
          <pc:sldMk cId="1772086688" sldId="362"/>
        </pc:sldMkLst>
      </pc:sldChg>
      <pc:sldChg chg="del">
        <pc:chgData name="Nurul Izzatie Husna Muhammad Fauzi" userId="0dff9f38-c388-44d1-8ab3-41d441e9c9e8" providerId="ADAL" clId="{6DFD57B7-0DF4-4311-88DC-27C5C95BE860}" dt="2023-10-28T06:23:09.330" v="8" actId="47"/>
        <pc:sldMkLst>
          <pc:docMk/>
          <pc:sldMk cId="739096688" sldId="363"/>
        </pc:sldMkLst>
      </pc:sldChg>
      <pc:sldChg chg="del">
        <pc:chgData name="Nurul Izzatie Husna Muhammad Fauzi" userId="0dff9f38-c388-44d1-8ab3-41d441e9c9e8" providerId="ADAL" clId="{6DFD57B7-0DF4-4311-88DC-27C5C95BE860}" dt="2023-10-28T06:23:07.600" v="6" actId="47"/>
        <pc:sldMkLst>
          <pc:docMk/>
          <pc:sldMk cId="1731091989" sldId="364"/>
        </pc:sldMkLst>
      </pc:sldChg>
      <pc:sldChg chg="del">
        <pc:chgData name="Nurul Izzatie Husna Muhammad Fauzi" userId="0dff9f38-c388-44d1-8ab3-41d441e9c9e8" providerId="ADAL" clId="{6DFD57B7-0DF4-4311-88DC-27C5C95BE860}" dt="2023-10-28T06:23:08.614" v="7" actId="47"/>
        <pc:sldMkLst>
          <pc:docMk/>
          <pc:sldMk cId="634880906" sldId="365"/>
        </pc:sldMkLst>
      </pc:sldChg>
      <pc:sldChg chg="del">
        <pc:chgData name="Nurul Izzatie Husna Muhammad Fauzi" userId="0dff9f38-c388-44d1-8ab3-41d441e9c9e8" providerId="ADAL" clId="{6DFD57B7-0DF4-4311-88DC-27C5C95BE860}" dt="2023-10-28T06:23:10.378" v="9" actId="47"/>
        <pc:sldMkLst>
          <pc:docMk/>
          <pc:sldMk cId="3245409547" sldId="366"/>
        </pc:sldMkLst>
      </pc:sldChg>
      <pc:sldChg chg="del">
        <pc:chgData name="Nurul Izzatie Husna Muhammad Fauzi" userId="0dff9f38-c388-44d1-8ab3-41d441e9c9e8" providerId="ADAL" clId="{6DFD57B7-0DF4-4311-88DC-27C5C95BE860}" dt="2023-10-28T06:23:11.251" v="10" actId="47"/>
        <pc:sldMkLst>
          <pc:docMk/>
          <pc:sldMk cId="316455891" sldId="367"/>
        </pc:sldMkLst>
      </pc:sldChg>
      <pc:sldChg chg="del">
        <pc:chgData name="Nurul Izzatie Husna Muhammad Fauzi" userId="0dff9f38-c388-44d1-8ab3-41d441e9c9e8" providerId="ADAL" clId="{6DFD57B7-0DF4-4311-88DC-27C5C95BE860}" dt="2023-10-28T06:23:12.173" v="11" actId="47"/>
        <pc:sldMkLst>
          <pc:docMk/>
          <pc:sldMk cId="1578274718" sldId="368"/>
        </pc:sldMkLst>
      </pc:sldChg>
      <pc:sldChg chg="del">
        <pc:chgData name="Nurul Izzatie Husna Muhammad Fauzi" userId="0dff9f38-c388-44d1-8ab3-41d441e9c9e8" providerId="ADAL" clId="{6DFD57B7-0DF4-4311-88DC-27C5C95BE860}" dt="2023-10-28T06:23:12.964" v="12" actId="47"/>
        <pc:sldMkLst>
          <pc:docMk/>
          <pc:sldMk cId="3810502812" sldId="369"/>
        </pc:sldMkLst>
      </pc:sldChg>
      <pc:sldChg chg="del">
        <pc:chgData name="Nurul Izzatie Husna Muhammad Fauzi" userId="0dff9f38-c388-44d1-8ab3-41d441e9c9e8" providerId="ADAL" clId="{6DFD57B7-0DF4-4311-88DC-27C5C95BE860}" dt="2023-10-28T06:23:13.805" v="13" actId="47"/>
        <pc:sldMkLst>
          <pc:docMk/>
          <pc:sldMk cId="1108328596" sldId="370"/>
        </pc:sldMkLst>
      </pc:sldChg>
      <pc:sldChg chg="del">
        <pc:chgData name="Nurul Izzatie Husna Muhammad Fauzi" userId="0dff9f38-c388-44d1-8ab3-41d441e9c9e8" providerId="ADAL" clId="{6DFD57B7-0DF4-4311-88DC-27C5C95BE860}" dt="2023-10-28T06:23:14.552" v="14" actId="47"/>
        <pc:sldMkLst>
          <pc:docMk/>
          <pc:sldMk cId="1733121475" sldId="371"/>
        </pc:sldMkLst>
      </pc:sldChg>
      <pc:sldChg chg="del">
        <pc:chgData name="Nurul Izzatie Husna Muhammad Fauzi" userId="0dff9f38-c388-44d1-8ab3-41d441e9c9e8" providerId="ADAL" clId="{6DFD57B7-0DF4-4311-88DC-27C5C95BE860}" dt="2023-10-28T06:23:15.297" v="15" actId="47"/>
        <pc:sldMkLst>
          <pc:docMk/>
          <pc:sldMk cId="3421937339" sldId="372"/>
        </pc:sldMkLst>
      </pc:sldChg>
      <pc:sldChg chg="del">
        <pc:chgData name="Nurul Izzatie Husna Muhammad Fauzi" userId="0dff9f38-c388-44d1-8ab3-41d441e9c9e8" providerId="ADAL" clId="{6DFD57B7-0DF4-4311-88DC-27C5C95BE860}" dt="2023-10-28T06:23:16.329" v="16" actId="47"/>
        <pc:sldMkLst>
          <pc:docMk/>
          <pc:sldMk cId="3501496757" sldId="373"/>
        </pc:sldMkLst>
      </pc:sldChg>
      <pc:sldChg chg="del">
        <pc:chgData name="Nurul Izzatie Husna Muhammad Fauzi" userId="0dff9f38-c388-44d1-8ab3-41d441e9c9e8" providerId="ADAL" clId="{6DFD57B7-0DF4-4311-88DC-27C5C95BE860}" dt="2023-10-28T06:23:17.577" v="17" actId="47"/>
        <pc:sldMkLst>
          <pc:docMk/>
          <pc:sldMk cId="1860986064" sldId="374"/>
        </pc:sldMkLst>
      </pc:sldChg>
      <pc:sldChg chg="del">
        <pc:chgData name="Nurul Izzatie Husna Muhammad Fauzi" userId="0dff9f38-c388-44d1-8ab3-41d441e9c9e8" providerId="ADAL" clId="{6DFD57B7-0DF4-4311-88DC-27C5C95BE860}" dt="2023-10-28T06:23:19.969" v="20" actId="47"/>
        <pc:sldMkLst>
          <pc:docMk/>
          <pc:sldMk cId="180315022" sldId="375"/>
        </pc:sldMkLst>
      </pc:sldChg>
      <pc:sldChg chg="del">
        <pc:chgData name="Nurul Izzatie Husna Muhammad Fauzi" userId="0dff9f38-c388-44d1-8ab3-41d441e9c9e8" providerId="ADAL" clId="{6DFD57B7-0DF4-4311-88DC-27C5C95BE860}" dt="2023-10-28T06:23:18.364" v="18" actId="47"/>
        <pc:sldMkLst>
          <pc:docMk/>
          <pc:sldMk cId="813724574" sldId="376"/>
        </pc:sldMkLst>
      </pc:sldChg>
      <pc:sldChg chg="del">
        <pc:chgData name="Nurul Izzatie Husna Muhammad Fauzi" userId="0dff9f38-c388-44d1-8ab3-41d441e9c9e8" providerId="ADAL" clId="{6DFD57B7-0DF4-4311-88DC-27C5C95BE860}" dt="2023-10-28T06:23:19.172" v="19" actId="47"/>
        <pc:sldMkLst>
          <pc:docMk/>
          <pc:sldMk cId="1726844850" sldId="377"/>
        </pc:sldMkLst>
      </pc:sldChg>
      <pc:sldChg chg="del">
        <pc:chgData name="Nurul Izzatie Husna Muhammad Fauzi" userId="0dff9f38-c388-44d1-8ab3-41d441e9c9e8" providerId="ADAL" clId="{6DFD57B7-0DF4-4311-88DC-27C5C95BE860}" dt="2023-10-28T06:23:20.998" v="21" actId="47"/>
        <pc:sldMkLst>
          <pc:docMk/>
          <pc:sldMk cId="1216334813" sldId="378"/>
        </pc:sldMkLst>
      </pc:sldChg>
      <pc:sldChg chg="del">
        <pc:chgData name="Nurul Izzatie Husna Muhammad Fauzi" userId="0dff9f38-c388-44d1-8ab3-41d441e9c9e8" providerId="ADAL" clId="{6DFD57B7-0DF4-4311-88DC-27C5C95BE860}" dt="2023-10-28T06:23:23.136" v="22" actId="47"/>
        <pc:sldMkLst>
          <pc:docMk/>
          <pc:sldMk cId="4010901252" sldId="379"/>
        </pc:sldMkLst>
      </pc:sldChg>
      <pc:sldChg chg="del">
        <pc:chgData name="Nurul Izzatie Husna Muhammad Fauzi" userId="0dff9f38-c388-44d1-8ab3-41d441e9c9e8" providerId="ADAL" clId="{6DFD57B7-0DF4-4311-88DC-27C5C95BE860}" dt="2023-10-28T06:23:24.371" v="23" actId="47"/>
        <pc:sldMkLst>
          <pc:docMk/>
          <pc:sldMk cId="2550791584" sldId="380"/>
        </pc:sldMkLst>
      </pc:sldChg>
      <pc:sldChg chg="del">
        <pc:chgData name="Nurul Izzatie Husna Muhammad Fauzi" userId="0dff9f38-c388-44d1-8ab3-41d441e9c9e8" providerId="ADAL" clId="{6DFD57B7-0DF4-4311-88DC-27C5C95BE860}" dt="2023-10-28T06:23:28.900" v="24" actId="47"/>
        <pc:sldMkLst>
          <pc:docMk/>
          <pc:sldMk cId="950803986" sldId="381"/>
        </pc:sldMkLst>
      </pc:sldChg>
      <pc:sldChg chg="del">
        <pc:chgData name="Nurul Izzatie Husna Muhammad Fauzi" userId="0dff9f38-c388-44d1-8ab3-41d441e9c9e8" providerId="ADAL" clId="{6DFD57B7-0DF4-4311-88DC-27C5C95BE860}" dt="2023-10-28T06:23:32.190" v="25" actId="47"/>
        <pc:sldMkLst>
          <pc:docMk/>
          <pc:sldMk cId="2722897166" sldId="382"/>
        </pc:sldMkLst>
      </pc:sldChg>
    </pc:docChg>
  </pc:docChgLst>
  <pc:docChgLst>
    <pc:chgData name="Nurul Izzatie Husna Muhammad Fauzi" userId="0dff9f38-c388-44d1-8ab3-41d441e9c9e8" providerId="ADAL" clId="{9C1703D8-268D-4EA5-9F40-5D4D83E01407}"/>
    <pc:docChg chg="undo custSel addSld delSld modSld sldOrd modSection">
      <pc:chgData name="Nurul Izzatie Husna Muhammad Fauzi" userId="0dff9f38-c388-44d1-8ab3-41d441e9c9e8" providerId="ADAL" clId="{9C1703D8-268D-4EA5-9F40-5D4D83E01407}" dt="2023-10-29T11:47:40.916" v="559" actId="1076"/>
      <pc:docMkLst>
        <pc:docMk/>
      </pc:docMkLst>
      <pc:sldChg chg="modSp mod">
        <pc:chgData name="Nurul Izzatie Husna Muhammad Fauzi" userId="0dff9f38-c388-44d1-8ab3-41d441e9c9e8" providerId="ADAL" clId="{9C1703D8-268D-4EA5-9F40-5D4D83E01407}" dt="2023-10-29T11:30:38.372" v="311" actId="255"/>
        <pc:sldMkLst>
          <pc:docMk/>
          <pc:sldMk cId="3036573791" sldId="273"/>
        </pc:sldMkLst>
        <pc:spChg chg="mod">
          <ac:chgData name="Nurul Izzatie Husna Muhammad Fauzi" userId="0dff9f38-c388-44d1-8ab3-41d441e9c9e8" providerId="ADAL" clId="{9C1703D8-268D-4EA5-9F40-5D4D83E01407}" dt="2023-10-29T11:30:38.372" v="311" actId="255"/>
          <ac:spMkLst>
            <pc:docMk/>
            <pc:sldMk cId="3036573791" sldId="273"/>
            <ac:spMk id="5" creationId="{5F5ABE47-B1F9-1E34-B33E-A8FBDF32394C}"/>
          </ac:spMkLst>
        </pc:spChg>
      </pc:sldChg>
      <pc:sldChg chg="modSp mod">
        <pc:chgData name="Nurul Izzatie Husna Muhammad Fauzi" userId="0dff9f38-c388-44d1-8ab3-41d441e9c9e8" providerId="ADAL" clId="{9C1703D8-268D-4EA5-9F40-5D4D83E01407}" dt="2023-10-29T11:31:10.456" v="317" actId="255"/>
        <pc:sldMkLst>
          <pc:docMk/>
          <pc:sldMk cId="1537800860" sldId="295"/>
        </pc:sldMkLst>
        <pc:spChg chg="mod">
          <ac:chgData name="Nurul Izzatie Husna Muhammad Fauzi" userId="0dff9f38-c388-44d1-8ab3-41d441e9c9e8" providerId="ADAL" clId="{9C1703D8-268D-4EA5-9F40-5D4D83E01407}" dt="2023-10-29T11:31:10.456" v="317" actId="255"/>
          <ac:spMkLst>
            <pc:docMk/>
            <pc:sldMk cId="1537800860" sldId="295"/>
            <ac:spMk id="5" creationId="{7804106F-FA64-286A-04FC-353B30B818C8}"/>
          </ac:spMkLst>
        </pc:spChg>
      </pc:sldChg>
      <pc:sldChg chg="modSp mod">
        <pc:chgData name="Nurul Izzatie Husna Muhammad Fauzi" userId="0dff9f38-c388-44d1-8ab3-41d441e9c9e8" providerId="ADAL" clId="{9C1703D8-268D-4EA5-9F40-5D4D83E01407}" dt="2023-10-28T17:06:55.076" v="23" actId="20577"/>
        <pc:sldMkLst>
          <pc:docMk/>
          <pc:sldMk cId="300761540" sldId="302"/>
        </pc:sldMkLst>
        <pc:spChg chg="mod">
          <ac:chgData name="Nurul Izzatie Husna Muhammad Fauzi" userId="0dff9f38-c388-44d1-8ab3-41d441e9c9e8" providerId="ADAL" clId="{9C1703D8-268D-4EA5-9F40-5D4D83E01407}" dt="2023-10-28T17:06:55.076" v="23" actId="20577"/>
          <ac:spMkLst>
            <pc:docMk/>
            <pc:sldMk cId="300761540" sldId="302"/>
            <ac:spMk id="11" creationId="{7E8285C3-AD06-C6EE-DA1E-01E4AE099285}"/>
          </ac:spMkLst>
        </pc:spChg>
      </pc:sldChg>
      <pc:sldChg chg="modSp mod">
        <pc:chgData name="Nurul Izzatie Husna Muhammad Fauzi" userId="0dff9f38-c388-44d1-8ab3-41d441e9c9e8" providerId="ADAL" clId="{9C1703D8-268D-4EA5-9F40-5D4D83E01407}" dt="2023-10-29T11:31:05.733" v="316" actId="255"/>
        <pc:sldMkLst>
          <pc:docMk/>
          <pc:sldMk cId="3719565021" sldId="312"/>
        </pc:sldMkLst>
        <pc:spChg chg="mod">
          <ac:chgData name="Nurul Izzatie Husna Muhammad Fauzi" userId="0dff9f38-c388-44d1-8ab3-41d441e9c9e8" providerId="ADAL" clId="{9C1703D8-268D-4EA5-9F40-5D4D83E01407}" dt="2023-10-29T11:31:05.733" v="316" actId="255"/>
          <ac:spMkLst>
            <pc:docMk/>
            <pc:sldMk cId="3719565021" sldId="312"/>
            <ac:spMk id="9" creationId="{9D496500-6EFF-D6A4-A019-E1438C03575B}"/>
          </ac:spMkLst>
        </pc:spChg>
      </pc:sldChg>
      <pc:sldChg chg="modSp mod">
        <pc:chgData name="Nurul Izzatie Husna Muhammad Fauzi" userId="0dff9f38-c388-44d1-8ab3-41d441e9c9e8" providerId="ADAL" clId="{9C1703D8-268D-4EA5-9F40-5D4D83E01407}" dt="2023-10-29T11:47:35.855" v="558" actId="255"/>
        <pc:sldMkLst>
          <pc:docMk/>
          <pc:sldMk cId="154548901" sldId="355"/>
        </pc:sldMkLst>
        <pc:spChg chg="mod">
          <ac:chgData name="Nurul Izzatie Husna Muhammad Fauzi" userId="0dff9f38-c388-44d1-8ab3-41d441e9c9e8" providerId="ADAL" clId="{9C1703D8-268D-4EA5-9F40-5D4D83E01407}" dt="2023-10-29T11:47:35.855" v="558" actId="255"/>
          <ac:spMkLst>
            <pc:docMk/>
            <pc:sldMk cId="154548901" sldId="355"/>
            <ac:spMk id="2" creationId="{11396D3E-CCF6-60B2-BAAC-FD2505CDE827}"/>
          </ac:spMkLst>
        </pc:spChg>
      </pc:sldChg>
      <pc:sldChg chg="addSp modSp mod">
        <pc:chgData name="Nurul Izzatie Husna Muhammad Fauzi" userId="0dff9f38-c388-44d1-8ab3-41d441e9c9e8" providerId="ADAL" clId="{9C1703D8-268D-4EA5-9F40-5D4D83E01407}" dt="2023-10-28T17:25:49.978" v="310" actId="255"/>
        <pc:sldMkLst>
          <pc:docMk/>
          <pc:sldMk cId="3669358881" sldId="356"/>
        </pc:sldMkLst>
        <pc:spChg chg="add mod">
          <ac:chgData name="Nurul Izzatie Husna Muhammad Fauzi" userId="0dff9f38-c388-44d1-8ab3-41d441e9c9e8" providerId="ADAL" clId="{9C1703D8-268D-4EA5-9F40-5D4D83E01407}" dt="2023-10-28T17:25:49.978" v="310" actId="255"/>
          <ac:spMkLst>
            <pc:docMk/>
            <pc:sldMk cId="3669358881" sldId="356"/>
            <ac:spMk id="2" creationId="{25A9D9E0-38F5-9326-EA98-CD9A0B477A0A}"/>
          </ac:spMkLst>
        </pc:spChg>
      </pc:sldChg>
      <pc:sldChg chg="modSp new mod">
        <pc:chgData name="Nurul Izzatie Husna Muhammad Fauzi" userId="0dff9f38-c388-44d1-8ab3-41d441e9c9e8" providerId="ADAL" clId="{9C1703D8-268D-4EA5-9F40-5D4D83E01407}" dt="2023-10-29T11:32:37.779" v="324" actId="207"/>
        <pc:sldMkLst>
          <pc:docMk/>
          <pc:sldMk cId="4182908211" sldId="357"/>
        </pc:sldMkLst>
        <pc:spChg chg="mod">
          <ac:chgData name="Nurul Izzatie Husna Muhammad Fauzi" userId="0dff9f38-c388-44d1-8ab3-41d441e9c9e8" providerId="ADAL" clId="{9C1703D8-268D-4EA5-9F40-5D4D83E01407}" dt="2023-10-29T11:32:37.779" v="324" actId="207"/>
          <ac:spMkLst>
            <pc:docMk/>
            <pc:sldMk cId="4182908211" sldId="357"/>
            <ac:spMk id="2" creationId="{086B1861-C148-A582-219B-1EA5B67BEDBF}"/>
          </ac:spMkLst>
        </pc:spChg>
        <pc:spChg chg="mod">
          <ac:chgData name="Nurul Izzatie Husna Muhammad Fauzi" userId="0dff9f38-c388-44d1-8ab3-41d441e9c9e8" providerId="ADAL" clId="{9C1703D8-268D-4EA5-9F40-5D4D83E01407}" dt="2023-10-29T11:31:25.793" v="319" actId="207"/>
          <ac:spMkLst>
            <pc:docMk/>
            <pc:sldMk cId="4182908211" sldId="357"/>
            <ac:spMk id="3" creationId="{686944F6-E840-DE74-F0FD-DA1A0F2DEFDD}"/>
          </ac:spMkLst>
        </pc:spChg>
      </pc:sldChg>
      <pc:sldChg chg="modSp new mod">
        <pc:chgData name="Nurul Izzatie Husna Muhammad Fauzi" userId="0dff9f38-c388-44d1-8ab3-41d441e9c9e8" providerId="ADAL" clId="{9C1703D8-268D-4EA5-9F40-5D4D83E01407}" dt="2023-10-29T11:32:57.927" v="326" actId="255"/>
        <pc:sldMkLst>
          <pc:docMk/>
          <pc:sldMk cId="2541636191" sldId="358"/>
        </pc:sldMkLst>
        <pc:spChg chg="mod">
          <ac:chgData name="Nurul Izzatie Husna Muhammad Fauzi" userId="0dff9f38-c388-44d1-8ab3-41d441e9c9e8" providerId="ADAL" clId="{9C1703D8-268D-4EA5-9F40-5D4D83E01407}" dt="2023-10-29T11:32:57.927" v="326" actId="255"/>
          <ac:spMkLst>
            <pc:docMk/>
            <pc:sldMk cId="2541636191" sldId="358"/>
            <ac:spMk id="2" creationId="{155A1CBE-5916-FE9C-0414-522BA96A4D0F}"/>
          </ac:spMkLst>
        </pc:spChg>
        <pc:spChg chg="mod">
          <ac:chgData name="Nurul Izzatie Husna Muhammad Fauzi" userId="0dff9f38-c388-44d1-8ab3-41d441e9c9e8" providerId="ADAL" clId="{9C1703D8-268D-4EA5-9F40-5D4D83E01407}" dt="2023-10-29T11:32:48.825" v="325" actId="207"/>
          <ac:spMkLst>
            <pc:docMk/>
            <pc:sldMk cId="2541636191" sldId="358"/>
            <ac:spMk id="3" creationId="{6F555175-595F-35D8-F1B9-E6045C0193C9}"/>
          </ac:spMkLst>
        </pc:spChg>
      </pc:sldChg>
      <pc:sldChg chg="modSp new mod">
        <pc:chgData name="Nurul Izzatie Husna Muhammad Fauzi" userId="0dff9f38-c388-44d1-8ab3-41d441e9c9e8" providerId="ADAL" clId="{9C1703D8-268D-4EA5-9F40-5D4D83E01407}" dt="2023-10-29T11:35:45.770" v="374" actId="20577"/>
        <pc:sldMkLst>
          <pc:docMk/>
          <pc:sldMk cId="2591435681" sldId="359"/>
        </pc:sldMkLst>
        <pc:spChg chg="mod">
          <ac:chgData name="Nurul Izzatie Husna Muhammad Fauzi" userId="0dff9f38-c388-44d1-8ab3-41d441e9c9e8" providerId="ADAL" clId="{9C1703D8-268D-4EA5-9F40-5D4D83E01407}" dt="2023-10-29T11:35:45.770" v="374" actId="20577"/>
          <ac:spMkLst>
            <pc:docMk/>
            <pc:sldMk cId="2591435681" sldId="359"/>
            <ac:spMk id="2" creationId="{66233187-AD4F-F305-EC3C-496E12BB473D}"/>
          </ac:spMkLst>
        </pc:spChg>
        <pc:spChg chg="mod">
          <ac:chgData name="Nurul Izzatie Husna Muhammad Fauzi" userId="0dff9f38-c388-44d1-8ab3-41d441e9c9e8" providerId="ADAL" clId="{9C1703D8-268D-4EA5-9F40-5D4D83E01407}" dt="2023-10-29T11:35:29.428" v="361" actId="207"/>
          <ac:spMkLst>
            <pc:docMk/>
            <pc:sldMk cId="2591435681" sldId="359"/>
            <ac:spMk id="3" creationId="{56F82760-9877-4CC4-FFBB-070C737B0981}"/>
          </ac:spMkLst>
        </pc:spChg>
      </pc:sldChg>
      <pc:sldChg chg="modSp new mod">
        <pc:chgData name="Nurul Izzatie Husna Muhammad Fauzi" userId="0dff9f38-c388-44d1-8ab3-41d441e9c9e8" providerId="ADAL" clId="{9C1703D8-268D-4EA5-9F40-5D4D83E01407}" dt="2023-10-29T11:35:20.456" v="360" actId="20577"/>
        <pc:sldMkLst>
          <pc:docMk/>
          <pc:sldMk cId="1934663794" sldId="360"/>
        </pc:sldMkLst>
        <pc:spChg chg="mod">
          <ac:chgData name="Nurul Izzatie Husna Muhammad Fauzi" userId="0dff9f38-c388-44d1-8ab3-41d441e9c9e8" providerId="ADAL" clId="{9C1703D8-268D-4EA5-9F40-5D4D83E01407}" dt="2023-10-29T11:35:20.456" v="360" actId="20577"/>
          <ac:spMkLst>
            <pc:docMk/>
            <pc:sldMk cId="1934663794" sldId="360"/>
            <ac:spMk id="2" creationId="{85B298A2-A297-6B9D-5BC5-171B9E3EF4E2}"/>
          </ac:spMkLst>
        </pc:spChg>
        <pc:spChg chg="mod">
          <ac:chgData name="Nurul Izzatie Husna Muhammad Fauzi" userId="0dff9f38-c388-44d1-8ab3-41d441e9c9e8" providerId="ADAL" clId="{9C1703D8-268D-4EA5-9F40-5D4D83E01407}" dt="2023-10-29T11:34:39.885" v="344" actId="207"/>
          <ac:spMkLst>
            <pc:docMk/>
            <pc:sldMk cId="1934663794" sldId="360"/>
            <ac:spMk id="3" creationId="{8CD9F8B4-4C57-40DF-81DB-D8D50A44C6FC}"/>
          </ac:spMkLst>
        </pc:spChg>
      </pc:sldChg>
      <pc:sldChg chg="modSp new mod">
        <pc:chgData name="Nurul Izzatie Husna Muhammad Fauzi" userId="0dff9f38-c388-44d1-8ab3-41d441e9c9e8" providerId="ADAL" clId="{9C1703D8-268D-4EA5-9F40-5D4D83E01407}" dt="2023-10-29T11:34:54.401" v="352" actId="20577"/>
        <pc:sldMkLst>
          <pc:docMk/>
          <pc:sldMk cId="647411311" sldId="361"/>
        </pc:sldMkLst>
        <pc:spChg chg="mod">
          <ac:chgData name="Nurul Izzatie Husna Muhammad Fauzi" userId="0dff9f38-c388-44d1-8ab3-41d441e9c9e8" providerId="ADAL" clId="{9C1703D8-268D-4EA5-9F40-5D4D83E01407}" dt="2023-10-29T11:34:54.401" v="352" actId="20577"/>
          <ac:spMkLst>
            <pc:docMk/>
            <pc:sldMk cId="647411311" sldId="361"/>
            <ac:spMk id="2" creationId="{701913B7-814D-174B-FF27-AAE343BAE3C0}"/>
          </ac:spMkLst>
        </pc:spChg>
        <pc:spChg chg="mod">
          <ac:chgData name="Nurul Izzatie Husna Muhammad Fauzi" userId="0dff9f38-c388-44d1-8ab3-41d441e9c9e8" providerId="ADAL" clId="{9C1703D8-268D-4EA5-9F40-5D4D83E01407}" dt="2023-10-29T11:33:47.640" v="334" actId="207"/>
          <ac:spMkLst>
            <pc:docMk/>
            <pc:sldMk cId="647411311" sldId="361"/>
            <ac:spMk id="3" creationId="{22DC6FCF-ED02-8C7F-4C7E-70550E3DF073}"/>
          </ac:spMkLst>
        </pc:spChg>
      </pc:sldChg>
      <pc:sldChg chg="addSp delSp modSp new mod">
        <pc:chgData name="Nurul Izzatie Husna Muhammad Fauzi" userId="0dff9f38-c388-44d1-8ab3-41d441e9c9e8" providerId="ADAL" clId="{9C1703D8-268D-4EA5-9F40-5D4D83E01407}" dt="2023-10-29T11:33:37.469" v="333" actId="14100"/>
        <pc:sldMkLst>
          <pc:docMk/>
          <pc:sldMk cId="3259500213" sldId="362"/>
        </pc:sldMkLst>
        <pc:spChg chg="del">
          <ac:chgData name="Nurul Izzatie Husna Muhammad Fauzi" userId="0dff9f38-c388-44d1-8ab3-41d441e9c9e8" providerId="ADAL" clId="{9C1703D8-268D-4EA5-9F40-5D4D83E01407}" dt="2023-10-28T17:10:50.459" v="121" actId="478"/>
          <ac:spMkLst>
            <pc:docMk/>
            <pc:sldMk cId="3259500213" sldId="362"/>
            <ac:spMk id="2" creationId="{3F819926-71A3-1F69-A64D-73BDC3FBE94E}"/>
          </ac:spMkLst>
        </pc:spChg>
        <pc:spChg chg="mod">
          <ac:chgData name="Nurul Izzatie Husna Muhammad Fauzi" userId="0dff9f38-c388-44d1-8ab3-41d441e9c9e8" providerId="ADAL" clId="{9C1703D8-268D-4EA5-9F40-5D4D83E01407}" dt="2023-10-29T11:33:29.166" v="330" actId="207"/>
          <ac:spMkLst>
            <pc:docMk/>
            <pc:sldMk cId="3259500213" sldId="362"/>
            <ac:spMk id="3" creationId="{1FE2633F-FFA4-2CAF-A946-876A269FA1C9}"/>
          </ac:spMkLst>
        </pc:spChg>
        <pc:picChg chg="add mod">
          <ac:chgData name="Nurul Izzatie Husna Muhammad Fauzi" userId="0dff9f38-c388-44d1-8ab3-41d441e9c9e8" providerId="ADAL" clId="{9C1703D8-268D-4EA5-9F40-5D4D83E01407}" dt="2023-10-29T11:33:37.469" v="333" actId="14100"/>
          <ac:picMkLst>
            <pc:docMk/>
            <pc:sldMk cId="3259500213" sldId="362"/>
            <ac:picMk id="4" creationId="{15A63391-58B1-61CD-3A27-39D2A7AF97E2}"/>
          </ac:picMkLst>
        </pc:picChg>
      </pc:sldChg>
      <pc:sldChg chg="modSp new mod">
        <pc:chgData name="Nurul Izzatie Husna Muhammad Fauzi" userId="0dff9f38-c388-44d1-8ab3-41d441e9c9e8" providerId="ADAL" clId="{9C1703D8-268D-4EA5-9F40-5D4D83E01407}" dt="2023-10-29T11:33:15.579" v="329" actId="207"/>
        <pc:sldMkLst>
          <pc:docMk/>
          <pc:sldMk cId="3643625677" sldId="363"/>
        </pc:sldMkLst>
        <pc:spChg chg="mod">
          <ac:chgData name="Nurul Izzatie Husna Muhammad Fauzi" userId="0dff9f38-c388-44d1-8ab3-41d441e9c9e8" providerId="ADAL" clId="{9C1703D8-268D-4EA5-9F40-5D4D83E01407}" dt="2023-10-29T11:33:07.570" v="327" actId="255"/>
          <ac:spMkLst>
            <pc:docMk/>
            <pc:sldMk cId="3643625677" sldId="363"/>
            <ac:spMk id="2" creationId="{5476AD80-7295-0030-27A7-208CC1867EE9}"/>
          </ac:spMkLst>
        </pc:spChg>
        <pc:spChg chg="mod">
          <ac:chgData name="Nurul Izzatie Husna Muhammad Fauzi" userId="0dff9f38-c388-44d1-8ab3-41d441e9c9e8" providerId="ADAL" clId="{9C1703D8-268D-4EA5-9F40-5D4D83E01407}" dt="2023-10-29T11:33:15.579" v="329" actId="207"/>
          <ac:spMkLst>
            <pc:docMk/>
            <pc:sldMk cId="3643625677" sldId="363"/>
            <ac:spMk id="3" creationId="{32CCEFC4-651D-560D-88B9-2489C94C09CA}"/>
          </ac:spMkLst>
        </pc:spChg>
      </pc:sldChg>
      <pc:sldChg chg="modSp new mod">
        <pc:chgData name="Nurul Izzatie Husna Muhammad Fauzi" userId="0dff9f38-c388-44d1-8ab3-41d441e9c9e8" providerId="ADAL" clId="{9C1703D8-268D-4EA5-9F40-5D4D83E01407}" dt="2023-10-29T11:36:23.261" v="380" actId="207"/>
        <pc:sldMkLst>
          <pc:docMk/>
          <pc:sldMk cId="2268850231" sldId="364"/>
        </pc:sldMkLst>
        <pc:spChg chg="mod">
          <ac:chgData name="Nurul Izzatie Husna Muhammad Fauzi" userId="0dff9f38-c388-44d1-8ab3-41d441e9c9e8" providerId="ADAL" clId="{9C1703D8-268D-4EA5-9F40-5D4D83E01407}" dt="2023-10-29T11:36:23.261" v="380" actId="207"/>
          <ac:spMkLst>
            <pc:docMk/>
            <pc:sldMk cId="2268850231" sldId="364"/>
            <ac:spMk id="2" creationId="{540B145C-F828-40E0-460A-9BEA71125761}"/>
          </ac:spMkLst>
        </pc:spChg>
        <pc:spChg chg="mod">
          <ac:chgData name="Nurul Izzatie Husna Muhammad Fauzi" userId="0dff9f38-c388-44d1-8ab3-41d441e9c9e8" providerId="ADAL" clId="{9C1703D8-268D-4EA5-9F40-5D4D83E01407}" dt="2023-10-29T11:36:16.004" v="378" actId="207"/>
          <ac:spMkLst>
            <pc:docMk/>
            <pc:sldMk cId="2268850231" sldId="364"/>
            <ac:spMk id="3" creationId="{B947E127-E298-7A60-43FE-C9E6B993414B}"/>
          </ac:spMkLst>
        </pc:spChg>
      </pc:sldChg>
      <pc:sldChg chg="modSp new mod">
        <pc:chgData name="Nurul Izzatie Husna Muhammad Fauzi" userId="0dff9f38-c388-44d1-8ab3-41d441e9c9e8" providerId="ADAL" clId="{9C1703D8-268D-4EA5-9F40-5D4D83E01407}" dt="2023-10-29T11:36:50.173" v="385" actId="113"/>
        <pc:sldMkLst>
          <pc:docMk/>
          <pc:sldMk cId="3161173781" sldId="365"/>
        </pc:sldMkLst>
        <pc:spChg chg="mod">
          <ac:chgData name="Nurul Izzatie Husna Muhammad Fauzi" userId="0dff9f38-c388-44d1-8ab3-41d441e9c9e8" providerId="ADAL" clId="{9C1703D8-268D-4EA5-9F40-5D4D83E01407}" dt="2023-10-29T11:36:50.173" v="385" actId="113"/>
          <ac:spMkLst>
            <pc:docMk/>
            <pc:sldMk cId="3161173781" sldId="365"/>
            <ac:spMk id="2" creationId="{BAE98BF3-38E1-BDB6-EC92-C9962D30A896}"/>
          </ac:spMkLst>
        </pc:spChg>
        <pc:spChg chg="mod">
          <ac:chgData name="Nurul Izzatie Husna Muhammad Fauzi" userId="0dff9f38-c388-44d1-8ab3-41d441e9c9e8" providerId="ADAL" clId="{9C1703D8-268D-4EA5-9F40-5D4D83E01407}" dt="2023-10-29T11:36:39.870" v="383" actId="207"/>
          <ac:spMkLst>
            <pc:docMk/>
            <pc:sldMk cId="3161173781" sldId="365"/>
            <ac:spMk id="3" creationId="{1C023855-B8ED-342F-B950-B0F650E9E8C3}"/>
          </ac:spMkLst>
        </pc:spChg>
      </pc:sldChg>
      <pc:sldChg chg="modSp new mod">
        <pc:chgData name="Nurul Izzatie Husna Muhammad Fauzi" userId="0dff9f38-c388-44d1-8ab3-41d441e9c9e8" providerId="ADAL" clId="{9C1703D8-268D-4EA5-9F40-5D4D83E01407}" dt="2023-10-29T11:36:34.789" v="382" actId="207"/>
        <pc:sldMkLst>
          <pc:docMk/>
          <pc:sldMk cId="1724545899" sldId="366"/>
        </pc:sldMkLst>
        <pc:spChg chg="mod">
          <ac:chgData name="Nurul Izzatie Husna Muhammad Fauzi" userId="0dff9f38-c388-44d1-8ab3-41d441e9c9e8" providerId="ADAL" clId="{9C1703D8-268D-4EA5-9F40-5D4D83E01407}" dt="2023-10-29T11:36:31.208" v="381" actId="255"/>
          <ac:spMkLst>
            <pc:docMk/>
            <pc:sldMk cId="1724545899" sldId="366"/>
            <ac:spMk id="2" creationId="{5ED23B65-A99F-B55A-30DA-C0B023C6363F}"/>
          </ac:spMkLst>
        </pc:spChg>
        <pc:spChg chg="mod">
          <ac:chgData name="Nurul Izzatie Husna Muhammad Fauzi" userId="0dff9f38-c388-44d1-8ab3-41d441e9c9e8" providerId="ADAL" clId="{9C1703D8-268D-4EA5-9F40-5D4D83E01407}" dt="2023-10-29T11:36:34.789" v="382" actId="207"/>
          <ac:spMkLst>
            <pc:docMk/>
            <pc:sldMk cId="1724545899" sldId="366"/>
            <ac:spMk id="3" creationId="{9063AB02-A8D8-3A7D-B18E-2BC9629D92E0}"/>
          </ac:spMkLst>
        </pc:spChg>
      </pc:sldChg>
      <pc:sldChg chg="modSp new mod ord">
        <pc:chgData name="Nurul Izzatie Husna Muhammad Fauzi" userId="0dff9f38-c388-44d1-8ab3-41d441e9c9e8" providerId="ADAL" clId="{9C1703D8-268D-4EA5-9F40-5D4D83E01407}" dt="2023-10-29T11:35:58.474" v="377" actId="5793"/>
        <pc:sldMkLst>
          <pc:docMk/>
          <pc:sldMk cId="2738747674" sldId="367"/>
        </pc:sldMkLst>
        <pc:spChg chg="mod">
          <ac:chgData name="Nurul Izzatie Husna Muhammad Fauzi" userId="0dff9f38-c388-44d1-8ab3-41d441e9c9e8" providerId="ADAL" clId="{9C1703D8-268D-4EA5-9F40-5D4D83E01407}" dt="2023-10-29T11:35:58.474" v="377" actId="5793"/>
          <ac:spMkLst>
            <pc:docMk/>
            <pc:sldMk cId="2738747674" sldId="367"/>
            <ac:spMk id="2" creationId="{2486F599-4195-4306-2184-BDE0C82ED036}"/>
          </ac:spMkLst>
        </pc:spChg>
        <pc:spChg chg="mod">
          <ac:chgData name="Nurul Izzatie Husna Muhammad Fauzi" userId="0dff9f38-c388-44d1-8ab3-41d441e9c9e8" providerId="ADAL" clId="{9C1703D8-268D-4EA5-9F40-5D4D83E01407}" dt="2023-10-29T11:35:51.848" v="375" actId="207"/>
          <ac:spMkLst>
            <pc:docMk/>
            <pc:sldMk cId="2738747674" sldId="367"/>
            <ac:spMk id="3" creationId="{5E9AE8D4-89F6-0E15-6970-8B6AE622359F}"/>
          </ac:spMkLst>
        </pc:spChg>
      </pc:sldChg>
      <pc:sldChg chg="modSp new mod">
        <pc:chgData name="Nurul Izzatie Husna Muhammad Fauzi" userId="0dff9f38-c388-44d1-8ab3-41d441e9c9e8" providerId="ADAL" clId="{9C1703D8-268D-4EA5-9F40-5D4D83E01407}" dt="2023-10-29T11:37:25.791" v="393" actId="207"/>
        <pc:sldMkLst>
          <pc:docMk/>
          <pc:sldMk cId="2565664988" sldId="368"/>
        </pc:sldMkLst>
        <pc:spChg chg="mod">
          <ac:chgData name="Nurul Izzatie Husna Muhammad Fauzi" userId="0dff9f38-c388-44d1-8ab3-41d441e9c9e8" providerId="ADAL" clId="{9C1703D8-268D-4EA5-9F40-5D4D83E01407}" dt="2023-10-29T11:37:25.791" v="393" actId="207"/>
          <ac:spMkLst>
            <pc:docMk/>
            <pc:sldMk cId="2565664988" sldId="368"/>
            <ac:spMk id="2" creationId="{5E3441D6-57EC-ECD4-32A7-691EA766338F}"/>
          </ac:spMkLst>
        </pc:spChg>
        <pc:spChg chg="mod">
          <ac:chgData name="Nurul Izzatie Husna Muhammad Fauzi" userId="0dff9f38-c388-44d1-8ab3-41d441e9c9e8" providerId="ADAL" clId="{9C1703D8-268D-4EA5-9F40-5D4D83E01407}" dt="2023-10-29T11:36:54.935" v="386" actId="207"/>
          <ac:spMkLst>
            <pc:docMk/>
            <pc:sldMk cId="2565664988" sldId="368"/>
            <ac:spMk id="3" creationId="{C8AEDB5C-F1CA-D339-9DF5-B625BF2A0E35}"/>
          </ac:spMkLst>
        </pc:spChg>
      </pc:sldChg>
      <pc:sldChg chg="modSp new mod">
        <pc:chgData name="Nurul Izzatie Husna Muhammad Fauzi" userId="0dff9f38-c388-44d1-8ab3-41d441e9c9e8" providerId="ADAL" clId="{9C1703D8-268D-4EA5-9F40-5D4D83E01407}" dt="2023-10-29T11:37:35.346" v="394" actId="207"/>
        <pc:sldMkLst>
          <pc:docMk/>
          <pc:sldMk cId="3420059749" sldId="369"/>
        </pc:sldMkLst>
        <pc:spChg chg="mod">
          <ac:chgData name="Nurul Izzatie Husna Muhammad Fauzi" userId="0dff9f38-c388-44d1-8ab3-41d441e9c9e8" providerId="ADAL" clId="{9C1703D8-268D-4EA5-9F40-5D4D83E01407}" dt="2023-10-28T17:12:52.310" v="148"/>
          <ac:spMkLst>
            <pc:docMk/>
            <pc:sldMk cId="3420059749" sldId="369"/>
            <ac:spMk id="2" creationId="{6A9684A6-37E4-85C9-63ED-F89CEA7DAD93}"/>
          </ac:spMkLst>
        </pc:spChg>
        <pc:spChg chg="mod">
          <ac:chgData name="Nurul Izzatie Husna Muhammad Fauzi" userId="0dff9f38-c388-44d1-8ab3-41d441e9c9e8" providerId="ADAL" clId="{9C1703D8-268D-4EA5-9F40-5D4D83E01407}" dt="2023-10-29T11:37:35.346" v="394" actId="207"/>
          <ac:spMkLst>
            <pc:docMk/>
            <pc:sldMk cId="3420059749" sldId="369"/>
            <ac:spMk id="3" creationId="{C45CEE04-3CD3-A455-A246-82FC0D5560FE}"/>
          </ac:spMkLst>
        </pc:spChg>
      </pc:sldChg>
      <pc:sldChg chg="addSp delSp modSp new mod">
        <pc:chgData name="Nurul Izzatie Husna Muhammad Fauzi" userId="0dff9f38-c388-44d1-8ab3-41d441e9c9e8" providerId="ADAL" clId="{9C1703D8-268D-4EA5-9F40-5D4D83E01407}" dt="2023-10-29T11:38:37.658" v="409" actId="207"/>
        <pc:sldMkLst>
          <pc:docMk/>
          <pc:sldMk cId="4083262004" sldId="370"/>
        </pc:sldMkLst>
        <pc:spChg chg="del">
          <ac:chgData name="Nurul Izzatie Husna Muhammad Fauzi" userId="0dff9f38-c388-44d1-8ab3-41d441e9c9e8" providerId="ADAL" clId="{9C1703D8-268D-4EA5-9F40-5D4D83E01407}" dt="2023-10-28T17:13:22.662" v="157" actId="478"/>
          <ac:spMkLst>
            <pc:docMk/>
            <pc:sldMk cId="4083262004" sldId="370"/>
            <ac:spMk id="2" creationId="{A9EBB640-39F3-6AD4-5984-DD0B6E443933}"/>
          </ac:spMkLst>
        </pc:spChg>
        <pc:spChg chg="mod">
          <ac:chgData name="Nurul Izzatie Husna Muhammad Fauzi" userId="0dff9f38-c388-44d1-8ab3-41d441e9c9e8" providerId="ADAL" clId="{9C1703D8-268D-4EA5-9F40-5D4D83E01407}" dt="2023-10-29T11:38:37.658" v="409" actId="207"/>
          <ac:spMkLst>
            <pc:docMk/>
            <pc:sldMk cId="4083262004" sldId="370"/>
            <ac:spMk id="3" creationId="{B125CDF7-118A-1021-B7CD-2665945D9EF3}"/>
          </ac:spMkLst>
        </pc:spChg>
        <pc:spChg chg="add mod">
          <ac:chgData name="Nurul Izzatie Husna Muhammad Fauzi" userId="0dff9f38-c388-44d1-8ab3-41d441e9c9e8" providerId="ADAL" clId="{9C1703D8-268D-4EA5-9F40-5D4D83E01407}" dt="2023-10-28T17:13:34.660" v="158"/>
          <ac:spMkLst>
            <pc:docMk/>
            <pc:sldMk cId="4083262004" sldId="370"/>
            <ac:spMk id="4" creationId="{83682B21-7D41-64C1-10EB-A6F66201FE2E}"/>
          </ac:spMkLst>
        </pc:spChg>
        <pc:spChg chg="add mod">
          <ac:chgData name="Nurul Izzatie Husna Muhammad Fauzi" userId="0dff9f38-c388-44d1-8ab3-41d441e9c9e8" providerId="ADAL" clId="{9C1703D8-268D-4EA5-9F40-5D4D83E01407}" dt="2023-10-29T11:38:01.890" v="401" actId="1076"/>
          <ac:spMkLst>
            <pc:docMk/>
            <pc:sldMk cId="4083262004" sldId="370"/>
            <ac:spMk id="5" creationId="{FB137210-8543-DE44-736C-4C1B22E4F449}"/>
          </ac:spMkLst>
        </pc:spChg>
        <pc:spChg chg="add mod">
          <ac:chgData name="Nurul Izzatie Husna Muhammad Fauzi" userId="0dff9f38-c388-44d1-8ab3-41d441e9c9e8" providerId="ADAL" clId="{9C1703D8-268D-4EA5-9F40-5D4D83E01407}" dt="2023-10-29T11:38:17.002" v="405" actId="1076"/>
          <ac:spMkLst>
            <pc:docMk/>
            <pc:sldMk cId="4083262004" sldId="370"/>
            <ac:spMk id="6" creationId="{4B310C9A-E2D8-7424-8228-DA4F1F09F9A4}"/>
          </ac:spMkLst>
        </pc:spChg>
        <pc:picChg chg="add mod">
          <ac:chgData name="Nurul Izzatie Husna Muhammad Fauzi" userId="0dff9f38-c388-44d1-8ab3-41d441e9c9e8" providerId="ADAL" clId="{9C1703D8-268D-4EA5-9F40-5D4D83E01407}" dt="2023-10-29T11:38:28.253" v="408" actId="1076"/>
          <ac:picMkLst>
            <pc:docMk/>
            <pc:sldMk cId="4083262004" sldId="370"/>
            <ac:picMk id="7" creationId="{63657697-88EF-4712-6E77-5FC58986071E}"/>
          </ac:picMkLst>
        </pc:picChg>
      </pc:sldChg>
      <pc:sldChg chg="addSp delSp modSp new mod">
        <pc:chgData name="Nurul Izzatie Husna Muhammad Fauzi" userId="0dff9f38-c388-44d1-8ab3-41d441e9c9e8" providerId="ADAL" clId="{9C1703D8-268D-4EA5-9F40-5D4D83E01407}" dt="2023-10-29T11:38:40.394" v="410" actId="207"/>
        <pc:sldMkLst>
          <pc:docMk/>
          <pc:sldMk cId="879411355" sldId="371"/>
        </pc:sldMkLst>
        <pc:spChg chg="del">
          <ac:chgData name="Nurul Izzatie Husna Muhammad Fauzi" userId="0dff9f38-c388-44d1-8ab3-41d441e9c9e8" providerId="ADAL" clId="{9C1703D8-268D-4EA5-9F40-5D4D83E01407}" dt="2023-10-28T17:13:47.806" v="160" actId="478"/>
          <ac:spMkLst>
            <pc:docMk/>
            <pc:sldMk cId="879411355" sldId="371"/>
            <ac:spMk id="2" creationId="{483C1135-4270-0AC4-2923-9386E34BDB36}"/>
          </ac:spMkLst>
        </pc:spChg>
        <pc:spChg chg="mod">
          <ac:chgData name="Nurul Izzatie Husna Muhammad Fauzi" userId="0dff9f38-c388-44d1-8ab3-41d441e9c9e8" providerId="ADAL" clId="{9C1703D8-268D-4EA5-9F40-5D4D83E01407}" dt="2023-10-29T11:38:40.394" v="410" actId="207"/>
          <ac:spMkLst>
            <pc:docMk/>
            <pc:sldMk cId="879411355" sldId="371"/>
            <ac:spMk id="3" creationId="{7DE733A6-F1CE-92DD-9C2C-946286B1E480}"/>
          </ac:spMkLst>
        </pc:spChg>
        <pc:picChg chg="add mod">
          <ac:chgData name="Nurul Izzatie Husna Muhammad Fauzi" userId="0dff9f38-c388-44d1-8ab3-41d441e9c9e8" providerId="ADAL" clId="{9C1703D8-268D-4EA5-9F40-5D4D83E01407}" dt="2023-10-28T17:14:00.935" v="163" actId="14100"/>
          <ac:picMkLst>
            <pc:docMk/>
            <pc:sldMk cId="879411355" sldId="371"/>
            <ac:picMk id="4" creationId="{955B9EAE-091B-89DB-CAAF-B218EEB7D009}"/>
          </ac:picMkLst>
        </pc:picChg>
      </pc:sldChg>
      <pc:sldChg chg="modSp new mod ord">
        <pc:chgData name="Nurul Izzatie Husna Muhammad Fauzi" userId="0dff9f38-c388-44d1-8ab3-41d441e9c9e8" providerId="ADAL" clId="{9C1703D8-268D-4EA5-9F40-5D4D83E01407}" dt="2023-10-29T11:37:45.333" v="397" actId="255"/>
        <pc:sldMkLst>
          <pc:docMk/>
          <pc:sldMk cId="1487845631" sldId="372"/>
        </pc:sldMkLst>
        <pc:spChg chg="mod">
          <ac:chgData name="Nurul Izzatie Husna Muhammad Fauzi" userId="0dff9f38-c388-44d1-8ab3-41d441e9c9e8" providerId="ADAL" clId="{9C1703D8-268D-4EA5-9F40-5D4D83E01407}" dt="2023-10-29T11:37:45.333" v="397" actId="255"/>
          <ac:spMkLst>
            <pc:docMk/>
            <pc:sldMk cId="1487845631" sldId="372"/>
            <ac:spMk id="2" creationId="{786211D4-1066-B9AB-38F3-D6EBB3A0F026}"/>
          </ac:spMkLst>
        </pc:spChg>
        <pc:spChg chg="mod">
          <ac:chgData name="Nurul Izzatie Husna Muhammad Fauzi" userId="0dff9f38-c388-44d1-8ab3-41d441e9c9e8" providerId="ADAL" clId="{9C1703D8-268D-4EA5-9F40-5D4D83E01407}" dt="2023-10-29T11:37:37.881" v="395" actId="207"/>
          <ac:spMkLst>
            <pc:docMk/>
            <pc:sldMk cId="1487845631" sldId="372"/>
            <ac:spMk id="3" creationId="{82FB0513-9A1B-BA5B-4546-9A896F09C739}"/>
          </ac:spMkLst>
        </pc:spChg>
      </pc:sldChg>
      <pc:sldChg chg="addSp delSp modSp new mod">
        <pc:chgData name="Nurul Izzatie Husna Muhammad Fauzi" userId="0dff9f38-c388-44d1-8ab3-41d441e9c9e8" providerId="ADAL" clId="{9C1703D8-268D-4EA5-9F40-5D4D83E01407}" dt="2023-10-29T11:38:43.443" v="411" actId="207"/>
        <pc:sldMkLst>
          <pc:docMk/>
          <pc:sldMk cId="2945671999" sldId="373"/>
        </pc:sldMkLst>
        <pc:spChg chg="del">
          <ac:chgData name="Nurul Izzatie Husna Muhammad Fauzi" userId="0dff9f38-c388-44d1-8ab3-41d441e9c9e8" providerId="ADAL" clId="{9C1703D8-268D-4EA5-9F40-5D4D83E01407}" dt="2023-10-28T17:14:31.374" v="166" actId="478"/>
          <ac:spMkLst>
            <pc:docMk/>
            <pc:sldMk cId="2945671999" sldId="373"/>
            <ac:spMk id="2" creationId="{CD496EE2-288C-AB6E-D1C1-F493EDB03247}"/>
          </ac:spMkLst>
        </pc:spChg>
        <pc:spChg chg="mod">
          <ac:chgData name="Nurul Izzatie Husna Muhammad Fauzi" userId="0dff9f38-c388-44d1-8ab3-41d441e9c9e8" providerId="ADAL" clId="{9C1703D8-268D-4EA5-9F40-5D4D83E01407}" dt="2023-10-29T11:38:43.443" v="411" actId="207"/>
          <ac:spMkLst>
            <pc:docMk/>
            <pc:sldMk cId="2945671999" sldId="373"/>
            <ac:spMk id="3" creationId="{43E884C3-0F10-2A84-521F-2B7611CEEF4E}"/>
          </ac:spMkLst>
        </pc:spChg>
        <pc:spChg chg="add mod">
          <ac:chgData name="Nurul Izzatie Husna Muhammad Fauzi" userId="0dff9f38-c388-44d1-8ab3-41d441e9c9e8" providerId="ADAL" clId="{9C1703D8-268D-4EA5-9F40-5D4D83E01407}" dt="2023-10-28T17:14:52.946" v="170" actId="1076"/>
          <ac:spMkLst>
            <pc:docMk/>
            <pc:sldMk cId="2945671999" sldId="373"/>
            <ac:spMk id="4" creationId="{CDFA6A1F-1312-84C7-05F4-5EBB3E52CB32}"/>
          </ac:spMkLst>
        </pc:spChg>
        <pc:picChg chg="add mod">
          <ac:chgData name="Nurul Izzatie Husna Muhammad Fauzi" userId="0dff9f38-c388-44d1-8ab3-41d441e9c9e8" providerId="ADAL" clId="{9C1703D8-268D-4EA5-9F40-5D4D83E01407}" dt="2023-10-28T17:14:52.946" v="170" actId="1076"/>
          <ac:picMkLst>
            <pc:docMk/>
            <pc:sldMk cId="2945671999" sldId="373"/>
            <ac:picMk id="5" creationId="{51C3DF2F-92BC-3FC3-1177-2E20AD67E31E}"/>
          </ac:picMkLst>
        </pc:picChg>
        <pc:picChg chg="add mod">
          <ac:chgData name="Nurul Izzatie Husna Muhammad Fauzi" userId="0dff9f38-c388-44d1-8ab3-41d441e9c9e8" providerId="ADAL" clId="{9C1703D8-268D-4EA5-9F40-5D4D83E01407}" dt="2023-10-28T17:14:52.946" v="170" actId="1076"/>
          <ac:picMkLst>
            <pc:docMk/>
            <pc:sldMk cId="2945671999" sldId="373"/>
            <ac:picMk id="6" creationId="{04D4A03A-F2D8-7E8C-DC3D-582260842D3F}"/>
          </ac:picMkLst>
        </pc:picChg>
      </pc:sldChg>
      <pc:sldChg chg="modSp new mod">
        <pc:chgData name="Nurul Izzatie Husna Muhammad Fauzi" userId="0dff9f38-c388-44d1-8ab3-41d441e9c9e8" providerId="ADAL" clId="{9C1703D8-268D-4EA5-9F40-5D4D83E01407}" dt="2023-10-29T11:38:49.185" v="413" actId="255"/>
        <pc:sldMkLst>
          <pc:docMk/>
          <pc:sldMk cId="2516970388" sldId="374"/>
        </pc:sldMkLst>
        <pc:spChg chg="mod">
          <ac:chgData name="Nurul Izzatie Husna Muhammad Fauzi" userId="0dff9f38-c388-44d1-8ab3-41d441e9c9e8" providerId="ADAL" clId="{9C1703D8-268D-4EA5-9F40-5D4D83E01407}" dt="2023-10-29T11:38:49.185" v="413" actId="255"/>
          <ac:spMkLst>
            <pc:docMk/>
            <pc:sldMk cId="2516970388" sldId="374"/>
            <ac:spMk id="2" creationId="{265EA380-E09E-424C-E271-E350347D3400}"/>
          </ac:spMkLst>
        </pc:spChg>
        <pc:spChg chg="mod">
          <ac:chgData name="Nurul Izzatie Husna Muhammad Fauzi" userId="0dff9f38-c388-44d1-8ab3-41d441e9c9e8" providerId="ADAL" clId="{9C1703D8-268D-4EA5-9F40-5D4D83E01407}" dt="2023-10-29T11:38:46.353" v="412" actId="207"/>
          <ac:spMkLst>
            <pc:docMk/>
            <pc:sldMk cId="2516970388" sldId="374"/>
            <ac:spMk id="3" creationId="{502BE332-F0D6-0FC8-F4D3-90558981FD20}"/>
          </ac:spMkLst>
        </pc:spChg>
      </pc:sldChg>
      <pc:sldChg chg="modSp new mod">
        <pc:chgData name="Nurul Izzatie Husna Muhammad Fauzi" userId="0dff9f38-c388-44d1-8ab3-41d441e9c9e8" providerId="ADAL" clId="{9C1703D8-268D-4EA5-9F40-5D4D83E01407}" dt="2023-10-29T11:40:21.359" v="471" actId="255"/>
        <pc:sldMkLst>
          <pc:docMk/>
          <pc:sldMk cId="2264874029" sldId="375"/>
        </pc:sldMkLst>
        <pc:spChg chg="mod">
          <ac:chgData name="Nurul Izzatie Husna Muhammad Fauzi" userId="0dff9f38-c388-44d1-8ab3-41d441e9c9e8" providerId="ADAL" clId="{9C1703D8-268D-4EA5-9F40-5D4D83E01407}" dt="2023-10-29T11:40:21.359" v="471" actId="255"/>
          <ac:spMkLst>
            <pc:docMk/>
            <pc:sldMk cId="2264874029" sldId="375"/>
            <ac:spMk id="2" creationId="{4C0A7F99-5357-993F-D17C-FD3520AEBC5C}"/>
          </ac:spMkLst>
        </pc:spChg>
        <pc:spChg chg="mod">
          <ac:chgData name="Nurul Izzatie Husna Muhammad Fauzi" userId="0dff9f38-c388-44d1-8ab3-41d441e9c9e8" providerId="ADAL" clId="{9C1703D8-268D-4EA5-9F40-5D4D83E01407}" dt="2023-10-29T11:40:17.980" v="470" actId="207"/>
          <ac:spMkLst>
            <pc:docMk/>
            <pc:sldMk cId="2264874029" sldId="375"/>
            <ac:spMk id="3" creationId="{6D797D25-B6AA-1370-FA0E-FE2CDFB1DCE5}"/>
          </ac:spMkLst>
        </pc:spChg>
      </pc:sldChg>
      <pc:sldChg chg="modSp new mod ord">
        <pc:chgData name="Nurul Izzatie Husna Muhammad Fauzi" userId="0dff9f38-c388-44d1-8ab3-41d441e9c9e8" providerId="ADAL" clId="{9C1703D8-268D-4EA5-9F40-5D4D83E01407}" dt="2023-10-29T11:40:09.398" v="469" actId="20577"/>
        <pc:sldMkLst>
          <pc:docMk/>
          <pc:sldMk cId="3897322390" sldId="376"/>
        </pc:sldMkLst>
        <pc:spChg chg="mod">
          <ac:chgData name="Nurul Izzatie Husna Muhammad Fauzi" userId="0dff9f38-c388-44d1-8ab3-41d441e9c9e8" providerId="ADAL" clId="{9C1703D8-268D-4EA5-9F40-5D4D83E01407}" dt="2023-10-29T11:40:09.398" v="469" actId="20577"/>
          <ac:spMkLst>
            <pc:docMk/>
            <pc:sldMk cId="3897322390" sldId="376"/>
            <ac:spMk id="2" creationId="{EF852943-17C8-44E8-23E2-1C3AB81401F0}"/>
          </ac:spMkLst>
        </pc:spChg>
        <pc:spChg chg="mod">
          <ac:chgData name="Nurul Izzatie Husna Muhammad Fauzi" userId="0dff9f38-c388-44d1-8ab3-41d441e9c9e8" providerId="ADAL" clId="{9C1703D8-268D-4EA5-9F40-5D4D83E01407}" dt="2023-10-29T11:38:54.640" v="414" actId="207"/>
          <ac:spMkLst>
            <pc:docMk/>
            <pc:sldMk cId="3897322390" sldId="376"/>
            <ac:spMk id="3" creationId="{2A538FA6-3C95-2C83-6F95-816759BD2341}"/>
          </ac:spMkLst>
        </pc:spChg>
      </pc:sldChg>
      <pc:sldChg chg="modSp new mod">
        <pc:chgData name="Nurul Izzatie Husna Muhammad Fauzi" userId="0dff9f38-c388-44d1-8ab3-41d441e9c9e8" providerId="ADAL" clId="{9C1703D8-268D-4EA5-9F40-5D4D83E01407}" dt="2023-10-29T11:40:35.004" v="475" actId="255"/>
        <pc:sldMkLst>
          <pc:docMk/>
          <pc:sldMk cId="1122538020" sldId="377"/>
        </pc:sldMkLst>
        <pc:spChg chg="mod">
          <ac:chgData name="Nurul Izzatie Husna Muhammad Fauzi" userId="0dff9f38-c388-44d1-8ab3-41d441e9c9e8" providerId="ADAL" clId="{9C1703D8-268D-4EA5-9F40-5D4D83E01407}" dt="2023-10-29T11:40:35.004" v="475" actId="255"/>
          <ac:spMkLst>
            <pc:docMk/>
            <pc:sldMk cId="1122538020" sldId="377"/>
            <ac:spMk id="2" creationId="{5F22EA00-664A-12D2-B388-2C5C9D075A39}"/>
          </ac:spMkLst>
        </pc:spChg>
        <pc:spChg chg="mod">
          <ac:chgData name="Nurul Izzatie Husna Muhammad Fauzi" userId="0dff9f38-c388-44d1-8ab3-41d441e9c9e8" providerId="ADAL" clId="{9C1703D8-268D-4EA5-9F40-5D4D83E01407}" dt="2023-10-29T11:40:30.441" v="474" actId="20577"/>
          <ac:spMkLst>
            <pc:docMk/>
            <pc:sldMk cId="1122538020" sldId="377"/>
            <ac:spMk id="3" creationId="{E39EFE61-396C-C271-B0C2-15E169CB6E59}"/>
          </ac:spMkLst>
        </pc:spChg>
      </pc:sldChg>
      <pc:sldChg chg="addSp delSp modSp new mod">
        <pc:chgData name="Nurul Izzatie Husna Muhammad Fauzi" userId="0dff9f38-c388-44d1-8ab3-41d441e9c9e8" providerId="ADAL" clId="{9C1703D8-268D-4EA5-9F40-5D4D83E01407}" dt="2023-10-29T11:42:38.445" v="506" actId="255"/>
        <pc:sldMkLst>
          <pc:docMk/>
          <pc:sldMk cId="3085306862" sldId="378"/>
        </pc:sldMkLst>
        <pc:spChg chg="del">
          <ac:chgData name="Nurul Izzatie Husna Muhammad Fauzi" userId="0dff9f38-c388-44d1-8ab3-41d441e9c9e8" providerId="ADAL" clId="{9C1703D8-268D-4EA5-9F40-5D4D83E01407}" dt="2023-10-28T17:16:11.852" v="186" actId="478"/>
          <ac:spMkLst>
            <pc:docMk/>
            <pc:sldMk cId="3085306862" sldId="378"/>
            <ac:spMk id="2" creationId="{29330C89-56D4-B52C-18A6-1C2EAD8E4FEE}"/>
          </ac:spMkLst>
        </pc:spChg>
        <pc:spChg chg="mod">
          <ac:chgData name="Nurul Izzatie Husna Muhammad Fauzi" userId="0dff9f38-c388-44d1-8ab3-41d441e9c9e8" providerId="ADAL" clId="{9C1703D8-268D-4EA5-9F40-5D4D83E01407}" dt="2023-10-29T11:41:18.272" v="487" actId="207"/>
          <ac:spMkLst>
            <pc:docMk/>
            <pc:sldMk cId="3085306862" sldId="378"/>
            <ac:spMk id="3" creationId="{6A6146C8-F132-F066-445F-71556A1C0B4B}"/>
          </ac:spMkLst>
        </pc:spChg>
        <pc:spChg chg="add mod">
          <ac:chgData name="Nurul Izzatie Husna Muhammad Fauzi" userId="0dff9f38-c388-44d1-8ab3-41d441e9c9e8" providerId="ADAL" clId="{9C1703D8-268D-4EA5-9F40-5D4D83E01407}" dt="2023-10-28T17:16:12.167" v="187"/>
          <ac:spMkLst>
            <pc:docMk/>
            <pc:sldMk cId="3085306862" sldId="378"/>
            <ac:spMk id="5" creationId="{5E426C3D-37BE-7770-9A0A-79F7BA81D9FC}"/>
          </ac:spMkLst>
        </pc:spChg>
        <pc:spChg chg="add mod">
          <ac:chgData name="Nurul Izzatie Husna Muhammad Fauzi" userId="0dff9f38-c388-44d1-8ab3-41d441e9c9e8" providerId="ADAL" clId="{9C1703D8-268D-4EA5-9F40-5D4D83E01407}" dt="2023-10-29T11:41:12.435" v="486" actId="1076"/>
          <ac:spMkLst>
            <pc:docMk/>
            <pc:sldMk cId="3085306862" sldId="378"/>
            <ac:spMk id="6" creationId="{D02E9EEF-98D2-4873-BAB5-1C08FD9C0448}"/>
          </ac:spMkLst>
        </pc:spChg>
        <pc:spChg chg="add mod">
          <ac:chgData name="Nurul Izzatie Husna Muhammad Fauzi" userId="0dff9f38-c388-44d1-8ab3-41d441e9c9e8" providerId="ADAL" clId="{9C1703D8-268D-4EA5-9F40-5D4D83E01407}" dt="2023-10-29T11:42:38.445" v="506" actId="255"/>
          <ac:spMkLst>
            <pc:docMk/>
            <pc:sldMk cId="3085306862" sldId="378"/>
            <ac:spMk id="7" creationId="{766A30F6-4061-44D6-594F-C351608C63DA}"/>
          </ac:spMkLst>
        </pc:spChg>
        <pc:picChg chg="add mod">
          <ac:chgData name="Nurul Izzatie Husna Muhammad Fauzi" userId="0dff9f38-c388-44d1-8ab3-41d441e9c9e8" providerId="ADAL" clId="{9C1703D8-268D-4EA5-9F40-5D4D83E01407}" dt="2023-10-29T11:40:39.309" v="476" actId="1076"/>
          <ac:picMkLst>
            <pc:docMk/>
            <pc:sldMk cId="3085306862" sldId="378"/>
            <ac:picMk id="4" creationId="{BE34F875-A378-1E50-EC6E-13910ED8786E}"/>
          </ac:picMkLst>
        </pc:picChg>
      </pc:sldChg>
      <pc:sldChg chg="modSp new mod">
        <pc:chgData name="Nurul Izzatie Husna Muhammad Fauzi" userId="0dff9f38-c388-44d1-8ab3-41d441e9c9e8" providerId="ADAL" clId="{9C1703D8-268D-4EA5-9F40-5D4D83E01407}" dt="2023-10-29T11:41:30.846" v="491" actId="20578"/>
        <pc:sldMkLst>
          <pc:docMk/>
          <pc:sldMk cId="651745493" sldId="379"/>
        </pc:sldMkLst>
        <pc:spChg chg="mod">
          <ac:chgData name="Nurul Izzatie Husna Muhammad Fauzi" userId="0dff9f38-c388-44d1-8ab3-41d441e9c9e8" providerId="ADAL" clId="{9C1703D8-268D-4EA5-9F40-5D4D83E01407}" dt="2023-10-29T11:41:30.846" v="491" actId="20578"/>
          <ac:spMkLst>
            <pc:docMk/>
            <pc:sldMk cId="651745493" sldId="379"/>
            <ac:spMk id="2" creationId="{C8671458-CADE-093F-6B16-13B6E9527344}"/>
          </ac:spMkLst>
        </pc:spChg>
        <pc:spChg chg="mod">
          <ac:chgData name="Nurul Izzatie Husna Muhammad Fauzi" userId="0dff9f38-c388-44d1-8ab3-41d441e9c9e8" providerId="ADAL" clId="{9C1703D8-268D-4EA5-9F40-5D4D83E01407}" dt="2023-10-29T11:41:21.140" v="488" actId="207"/>
          <ac:spMkLst>
            <pc:docMk/>
            <pc:sldMk cId="651745493" sldId="379"/>
            <ac:spMk id="3" creationId="{036F7B85-4DFE-7447-2BCE-2B93667D0CC1}"/>
          </ac:spMkLst>
        </pc:spChg>
      </pc:sldChg>
      <pc:sldChg chg="addSp delSp modSp new mod">
        <pc:chgData name="Nurul Izzatie Husna Muhammad Fauzi" userId="0dff9f38-c388-44d1-8ab3-41d441e9c9e8" providerId="ADAL" clId="{9C1703D8-268D-4EA5-9F40-5D4D83E01407}" dt="2023-10-29T11:41:36.864" v="492" actId="207"/>
        <pc:sldMkLst>
          <pc:docMk/>
          <pc:sldMk cId="2572771009" sldId="380"/>
        </pc:sldMkLst>
        <pc:spChg chg="del">
          <ac:chgData name="Nurul Izzatie Husna Muhammad Fauzi" userId="0dff9f38-c388-44d1-8ab3-41d441e9c9e8" providerId="ADAL" clId="{9C1703D8-268D-4EA5-9F40-5D4D83E01407}" dt="2023-10-28T17:16:51.007" v="194" actId="478"/>
          <ac:spMkLst>
            <pc:docMk/>
            <pc:sldMk cId="2572771009" sldId="380"/>
            <ac:spMk id="2" creationId="{7323D94B-9153-F258-B4F3-E5382B9BFB8B}"/>
          </ac:spMkLst>
        </pc:spChg>
        <pc:spChg chg="mod">
          <ac:chgData name="Nurul Izzatie Husna Muhammad Fauzi" userId="0dff9f38-c388-44d1-8ab3-41d441e9c9e8" providerId="ADAL" clId="{9C1703D8-268D-4EA5-9F40-5D4D83E01407}" dt="2023-10-29T11:41:36.864" v="492" actId="207"/>
          <ac:spMkLst>
            <pc:docMk/>
            <pc:sldMk cId="2572771009" sldId="380"/>
            <ac:spMk id="3" creationId="{85DE8CB0-F862-CF41-998D-4402394A54BC}"/>
          </ac:spMkLst>
        </pc:spChg>
        <pc:spChg chg="add del mod">
          <ac:chgData name="Nurul Izzatie Husna Muhammad Fauzi" userId="0dff9f38-c388-44d1-8ab3-41d441e9c9e8" providerId="ADAL" clId="{9C1703D8-268D-4EA5-9F40-5D4D83E01407}" dt="2023-10-28T17:17:25.703" v="201" actId="478"/>
          <ac:spMkLst>
            <pc:docMk/>
            <pc:sldMk cId="2572771009" sldId="380"/>
            <ac:spMk id="4" creationId="{4BC4E830-CE26-50D2-7ECE-805F985D363D}"/>
          </ac:spMkLst>
        </pc:spChg>
        <pc:picChg chg="add mod">
          <ac:chgData name="Nurul Izzatie Husna Muhammad Fauzi" userId="0dff9f38-c388-44d1-8ab3-41d441e9c9e8" providerId="ADAL" clId="{9C1703D8-268D-4EA5-9F40-5D4D83E01407}" dt="2023-10-28T17:17:22.579" v="200" actId="1076"/>
          <ac:picMkLst>
            <pc:docMk/>
            <pc:sldMk cId="2572771009" sldId="380"/>
            <ac:picMk id="5" creationId="{15938670-742C-C325-4CC8-27F23852C4FB}"/>
          </ac:picMkLst>
        </pc:picChg>
        <pc:picChg chg="add mod">
          <ac:chgData name="Nurul Izzatie Husna Muhammad Fauzi" userId="0dff9f38-c388-44d1-8ab3-41d441e9c9e8" providerId="ADAL" clId="{9C1703D8-268D-4EA5-9F40-5D4D83E01407}" dt="2023-10-28T17:17:40.251" v="203" actId="1076"/>
          <ac:picMkLst>
            <pc:docMk/>
            <pc:sldMk cId="2572771009" sldId="380"/>
            <ac:picMk id="6" creationId="{B4863F37-1905-3AE9-D791-B53F3B089746}"/>
          </ac:picMkLst>
        </pc:picChg>
        <pc:picChg chg="add mod">
          <ac:chgData name="Nurul Izzatie Husna Muhammad Fauzi" userId="0dff9f38-c388-44d1-8ab3-41d441e9c9e8" providerId="ADAL" clId="{9C1703D8-268D-4EA5-9F40-5D4D83E01407}" dt="2023-10-28T17:17:44.653" v="204" actId="1076"/>
          <ac:picMkLst>
            <pc:docMk/>
            <pc:sldMk cId="2572771009" sldId="380"/>
            <ac:picMk id="7" creationId="{D4A36EC4-887C-6086-67AB-78888EC2C2A8}"/>
          </ac:picMkLst>
        </pc:picChg>
        <pc:picChg chg="add mod">
          <ac:chgData name="Nurul Izzatie Husna Muhammad Fauzi" userId="0dff9f38-c388-44d1-8ab3-41d441e9c9e8" providerId="ADAL" clId="{9C1703D8-268D-4EA5-9F40-5D4D83E01407}" dt="2023-10-28T17:17:32.569" v="202" actId="1076"/>
          <ac:picMkLst>
            <pc:docMk/>
            <pc:sldMk cId="2572771009" sldId="380"/>
            <ac:picMk id="8" creationId="{C9F3D896-7608-CAC7-682D-B79E68765428}"/>
          </ac:picMkLst>
        </pc:picChg>
      </pc:sldChg>
      <pc:sldChg chg="addSp delSp modSp new mod">
        <pc:chgData name="Nurul Izzatie Husna Muhammad Fauzi" userId="0dff9f38-c388-44d1-8ab3-41d441e9c9e8" providerId="ADAL" clId="{9C1703D8-268D-4EA5-9F40-5D4D83E01407}" dt="2023-10-29T11:41:39.670" v="493" actId="207"/>
        <pc:sldMkLst>
          <pc:docMk/>
          <pc:sldMk cId="3192005098" sldId="381"/>
        </pc:sldMkLst>
        <pc:spChg chg="del">
          <ac:chgData name="Nurul Izzatie Husna Muhammad Fauzi" userId="0dff9f38-c388-44d1-8ab3-41d441e9c9e8" providerId="ADAL" clId="{9C1703D8-268D-4EA5-9F40-5D4D83E01407}" dt="2023-10-28T17:18:02.128" v="207" actId="478"/>
          <ac:spMkLst>
            <pc:docMk/>
            <pc:sldMk cId="3192005098" sldId="381"/>
            <ac:spMk id="2" creationId="{967936CF-D6EC-70B1-7F1B-16A02DD6632E}"/>
          </ac:spMkLst>
        </pc:spChg>
        <pc:spChg chg="mod">
          <ac:chgData name="Nurul Izzatie Husna Muhammad Fauzi" userId="0dff9f38-c388-44d1-8ab3-41d441e9c9e8" providerId="ADAL" clId="{9C1703D8-268D-4EA5-9F40-5D4D83E01407}" dt="2023-10-29T11:41:39.670" v="493" actId="207"/>
          <ac:spMkLst>
            <pc:docMk/>
            <pc:sldMk cId="3192005098" sldId="381"/>
            <ac:spMk id="3" creationId="{A02A035A-936D-E887-9CAB-4E912EAC3DF7}"/>
          </ac:spMkLst>
        </pc:spChg>
        <pc:spChg chg="add del mod">
          <ac:chgData name="Nurul Izzatie Husna Muhammad Fauzi" userId="0dff9f38-c388-44d1-8ab3-41d441e9c9e8" providerId="ADAL" clId="{9C1703D8-268D-4EA5-9F40-5D4D83E01407}" dt="2023-10-28T17:18:03.856" v="209"/>
          <ac:spMkLst>
            <pc:docMk/>
            <pc:sldMk cId="3192005098" sldId="381"/>
            <ac:spMk id="4" creationId="{413DCD33-66DB-A314-70AC-096A78FAD25F}"/>
          </ac:spMkLst>
        </pc:spChg>
        <pc:picChg chg="add mod">
          <ac:chgData name="Nurul Izzatie Husna Muhammad Fauzi" userId="0dff9f38-c388-44d1-8ab3-41d441e9c9e8" providerId="ADAL" clId="{9C1703D8-268D-4EA5-9F40-5D4D83E01407}" dt="2023-10-28T17:18:13.990" v="213" actId="14100"/>
          <ac:picMkLst>
            <pc:docMk/>
            <pc:sldMk cId="3192005098" sldId="381"/>
            <ac:picMk id="5" creationId="{A4A2950C-A181-01C9-8298-53FA6B19E142}"/>
          </ac:picMkLst>
        </pc:picChg>
      </pc:sldChg>
      <pc:sldChg chg="addSp delSp modSp new mod modAnim">
        <pc:chgData name="Nurul Izzatie Husna Muhammad Fauzi" userId="0dff9f38-c388-44d1-8ab3-41d441e9c9e8" providerId="ADAL" clId="{9C1703D8-268D-4EA5-9F40-5D4D83E01407}" dt="2023-10-29T11:41:43.186" v="494" actId="207"/>
        <pc:sldMkLst>
          <pc:docMk/>
          <pc:sldMk cId="119262911" sldId="382"/>
        </pc:sldMkLst>
        <pc:spChg chg="del">
          <ac:chgData name="Nurul Izzatie Husna Muhammad Fauzi" userId="0dff9f38-c388-44d1-8ab3-41d441e9c9e8" providerId="ADAL" clId="{9C1703D8-268D-4EA5-9F40-5D4D83E01407}" dt="2023-10-28T17:18:31.430" v="216" actId="478"/>
          <ac:spMkLst>
            <pc:docMk/>
            <pc:sldMk cId="119262911" sldId="382"/>
            <ac:spMk id="2" creationId="{6A92DA46-2D1F-0B1D-851C-C91231620F8F}"/>
          </ac:spMkLst>
        </pc:spChg>
        <pc:spChg chg="mod">
          <ac:chgData name="Nurul Izzatie Husna Muhammad Fauzi" userId="0dff9f38-c388-44d1-8ab3-41d441e9c9e8" providerId="ADAL" clId="{9C1703D8-268D-4EA5-9F40-5D4D83E01407}" dt="2023-10-29T11:41:43.186" v="494" actId="207"/>
          <ac:spMkLst>
            <pc:docMk/>
            <pc:sldMk cId="119262911" sldId="382"/>
            <ac:spMk id="3" creationId="{F4C34B5E-69CE-B7A0-EDE1-26D4B672FE04}"/>
          </ac:spMkLst>
        </pc:spChg>
        <pc:spChg chg="add del mod">
          <ac:chgData name="Nurul Izzatie Husna Muhammad Fauzi" userId="0dff9f38-c388-44d1-8ab3-41d441e9c9e8" providerId="ADAL" clId="{9C1703D8-268D-4EA5-9F40-5D4D83E01407}" dt="2023-10-28T17:18:48.695" v="219" actId="478"/>
          <ac:spMkLst>
            <pc:docMk/>
            <pc:sldMk cId="119262911" sldId="382"/>
            <ac:spMk id="5" creationId="{525DC54D-FBA5-F260-E851-B869D137F96B}"/>
          </ac:spMkLst>
        </pc:spChg>
        <pc:spChg chg="add mod">
          <ac:chgData name="Nurul Izzatie Husna Muhammad Fauzi" userId="0dff9f38-c388-44d1-8ab3-41d441e9c9e8" providerId="ADAL" clId="{9C1703D8-268D-4EA5-9F40-5D4D83E01407}" dt="2023-10-28T17:18:52.856" v="220" actId="1076"/>
          <ac:spMkLst>
            <pc:docMk/>
            <pc:sldMk cId="119262911" sldId="382"/>
            <ac:spMk id="6" creationId="{5FFFC660-4ABE-F261-0CC7-DC9712D99654}"/>
          </ac:spMkLst>
        </pc:spChg>
        <pc:picChg chg="add mod">
          <ac:chgData name="Nurul Izzatie Husna Muhammad Fauzi" userId="0dff9f38-c388-44d1-8ab3-41d441e9c9e8" providerId="ADAL" clId="{9C1703D8-268D-4EA5-9F40-5D4D83E01407}" dt="2023-10-28T17:19:00.880" v="224" actId="1076"/>
          <ac:picMkLst>
            <pc:docMk/>
            <pc:sldMk cId="119262911" sldId="382"/>
            <ac:picMk id="4" creationId="{1F227BAA-C7AF-C41B-6480-DB72031E6C00}"/>
          </ac:picMkLst>
        </pc:picChg>
      </pc:sldChg>
      <pc:sldChg chg="addSp delSp modSp new mod">
        <pc:chgData name="Nurul Izzatie Husna Muhammad Fauzi" userId="0dff9f38-c388-44d1-8ab3-41d441e9c9e8" providerId="ADAL" clId="{9C1703D8-268D-4EA5-9F40-5D4D83E01407}" dt="2023-10-29T11:42:27.206" v="505" actId="255"/>
        <pc:sldMkLst>
          <pc:docMk/>
          <pc:sldMk cId="1140052216" sldId="383"/>
        </pc:sldMkLst>
        <pc:spChg chg="del">
          <ac:chgData name="Nurul Izzatie Husna Muhammad Fauzi" userId="0dff9f38-c388-44d1-8ab3-41d441e9c9e8" providerId="ADAL" clId="{9C1703D8-268D-4EA5-9F40-5D4D83E01407}" dt="2023-10-28T17:19:15.216" v="227" actId="478"/>
          <ac:spMkLst>
            <pc:docMk/>
            <pc:sldMk cId="1140052216" sldId="383"/>
            <ac:spMk id="2" creationId="{7B28F1AD-199F-45D5-9FA3-A389315F57C9}"/>
          </ac:spMkLst>
        </pc:spChg>
        <pc:spChg chg="mod">
          <ac:chgData name="Nurul Izzatie Husna Muhammad Fauzi" userId="0dff9f38-c388-44d1-8ab3-41d441e9c9e8" providerId="ADAL" clId="{9C1703D8-268D-4EA5-9F40-5D4D83E01407}" dt="2023-10-29T11:41:52.292" v="495" actId="207"/>
          <ac:spMkLst>
            <pc:docMk/>
            <pc:sldMk cId="1140052216" sldId="383"/>
            <ac:spMk id="3" creationId="{9EA6C024-E7C3-CE20-60D0-E29E24B7D12C}"/>
          </ac:spMkLst>
        </pc:spChg>
        <pc:spChg chg="add del mod">
          <ac:chgData name="Nurul Izzatie Husna Muhammad Fauzi" userId="0dff9f38-c388-44d1-8ab3-41d441e9c9e8" providerId="ADAL" clId="{9C1703D8-268D-4EA5-9F40-5D4D83E01407}" dt="2023-10-28T17:19:27.025" v="229" actId="478"/>
          <ac:spMkLst>
            <pc:docMk/>
            <pc:sldMk cId="1140052216" sldId="383"/>
            <ac:spMk id="5" creationId="{62482906-AACD-78FD-1CB9-A03CA57ABCF3}"/>
          </ac:spMkLst>
        </pc:spChg>
        <pc:spChg chg="add mod">
          <ac:chgData name="Nurul Izzatie Husna Muhammad Fauzi" userId="0dff9f38-c388-44d1-8ab3-41d441e9c9e8" providerId="ADAL" clId="{9C1703D8-268D-4EA5-9F40-5D4D83E01407}" dt="2023-10-29T11:42:01.966" v="498" actId="14100"/>
          <ac:spMkLst>
            <pc:docMk/>
            <pc:sldMk cId="1140052216" sldId="383"/>
            <ac:spMk id="6" creationId="{E8BBD112-54F3-8C14-8102-3CF3C941CEE0}"/>
          </ac:spMkLst>
        </pc:spChg>
        <pc:spChg chg="add mod">
          <ac:chgData name="Nurul Izzatie Husna Muhammad Fauzi" userId="0dff9f38-c388-44d1-8ab3-41d441e9c9e8" providerId="ADAL" clId="{9C1703D8-268D-4EA5-9F40-5D4D83E01407}" dt="2023-10-29T11:42:27.206" v="505" actId="255"/>
          <ac:spMkLst>
            <pc:docMk/>
            <pc:sldMk cId="1140052216" sldId="383"/>
            <ac:spMk id="7" creationId="{76C68FB5-41E5-2D22-F4D3-41DD334870AF}"/>
          </ac:spMkLst>
        </pc:spChg>
        <pc:picChg chg="add mod">
          <ac:chgData name="Nurul Izzatie Husna Muhammad Fauzi" userId="0dff9f38-c388-44d1-8ab3-41d441e9c9e8" providerId="ADAL" clId="{9C1703D8-268D-4EA5-9F40-5D4D83E01407}" dt="2023-10-29T11:42:11.233" v="502" actId="1036"/>
          <ac:picMkLst>
            <pc:docMk/>
            <pc:sldMk cId="1140052216" sldId="383"/>
            <ac:picMk id="4" creationId="{1E9B94D6-077C-8AEE-3679-341AA0E1522A}"/>
          </ac:picMkLst>
        </pc:picChg>
      </pc:sldChg>
      <pc:sldChg chg="addSp delSp modSp new mod">
        <pc:chgData name="Nurul Izzatie Husna Muhammad Fauzi" userId="0dff9f38-c388-44d1-8ab3-41d441e9c9e8" providerId="ADAL" clId="{9C1703D8-268D-4EA5-9F40-5D4D83E01407}" dt="2023-10-29T11:43:22.814" v="515" actId="207"/>
        <pc:sldMkLst>
          <pc:docMk/>
          <pc:sldMk cId="604872369" sldId="384"/>
        </pc:sldMkLst>
        <pc:spChg chg="del">
          <ac:chgData name="Nurul Izzatie Husna Muhammad Fauzi" userId="0dff9f38-c388-44d1-8ab3-41d441e9c9e8" providerId="ADAL" clId="{9C1703D8-268D-4EA5-9F40-5D4D83E01407}" dt="2023-10-28T17:19:37.431" v="232" actId="478"/>
          <ac:spMkLst>
            <pc:docMk/>
            <pc:sldMk cId="604872369" sldId="384"/>
            <ac:spMk id="2" creationId="{0497B6F0-9F7F-89B6-3E7D-0AC8BD37EED2}"/>
          </ac:spMkLst>
        </pc:spChg>
        <pc:spChg chg="mod">
          <ac:chgData name="Nurul Izzatie Husna Muhammad Fauzi" userId="0dff9f38-c388-44d1-8ab3-41d441e9c9e8" providerId="ADAL" clId="{9C1703D8-268D-4EA5-9F40-5D4D83E01407}" dt="2023-10-29T11:43:22.814" v="515" actId="207"/>
          <ac:spMkLst>
            <pc:docMk/>
            <pc:sldMk cId="604872369" sldId="384"/>
            <ac:spMk id="3" creationId="{6DA24090-311F-9BD6-7219-CABA9BB29CAC}"/>
          </ac:spMkLst>
        </pc:spChg>
        <pc:spChg chg="add mod">
          <ac:chgData name="Nurul Izzatie Husna Muhammad Fauzi" userId="0dff9f38-c388-44d1-8ab3-41d441e9c9e8" providerId="ADAL" clId="{9C1703D8-268D-4EA5-9F40-5D4D83E01407}" dt="2023-10-28T17:19:41.573" v="233"/>
          <ac:spMkLst>
            <pc:docMk/>
            <pc:sldMk cId="604872369" sldId="384"/>
            <ac:spMk id="5" creationId="{74346A29-EE1C-B27E-B36D-258669D98147}"/>
          </ac:spMkLst>
        </pc:spChg>
        <pc:spChg chg="add del mod">
          <ac:chgData name="Nurul Izzatie Husna Muhammad Fauzi" userId="0dff9f38-c388-44d1-8ab3-41d441e9c9e8" providerId="ADAL" clId="{9C1703D8-268D-4EA5-9F40-5D4D83E01407}" dt="2023-10-28T17:19:48.862" v="234" actId="478"/>
          <ac:spMkLst>
            <pc:docMk/>
            <pc:sldMk cId="604872369" sldId="384"/>
            <ac:spMk id="6" creationId="{BEC8FD57-E2A6-68FC-1F3C-9A6FBD3548BD}"/>
          </ac:spMkLst>
        </pc:spChg>
        <pc:spChg chg="add mod">
          <ac:chgData name="Nurul Izzatie Husna Muhammad Fauzi" userId="0dff9f38-c388-44d1-8ab3-41d441e9c9e8" providerId="ADAL" clId="{9C1703D8-268D-4EA5-9F40-5D4D83E01407}" dt="2023-10-29T11:43:05.213" v="512" actId="1076"/>
          <ac:spMkLst>
            <pc:docMk/>
            <pc:sldMk cId="604872369" sldId="384"/>
            <ac:spMk id="7" creationId="{8317A57C-76BD-84DD-BA1B-2E3E7131EF6B}"/>
          </ac:spMkLst>
        </pc:spChg>
        <pc:picChg chg="add mod">
          <ac:chgData name="Nurul Izzatie Husna Muhammad Fauzi" userId="0dff9f38-c388-44d1-8ab3-41d441e9c9e8" providerId="ADAL" clId="{9C1703D8-268D-4EA5-9F40-5D4D83E01407}" dt="2023-10-29T11:43:12.044" v="514" actId="14100"/>
          <ac:picMkLst>
            <pc:docMk/>
            <pc:sldMk cId="604872369" sldId="384"/>
            <ac:picMk id="4" creationId="{0F6962F1-CA82-FC6A-3210-9E3CFED7911C}"/>
          </ac:picMkLst>
        </pc:picChg>
        <pc:picChg chg="add mod">
          <ac:chgData name="Nurul Izzatie Husna Muhammad Fauzi" userId="0dff9f38-c388-44d1-8ab3-41d441e9c9e8" providerId="ADAL" clId="{9C1703D8-268D-4EA5-9F40-5D4D83E01407}" dt="2023-10-29T11:43:07.900" v="513" actId="14100"/>
          <ac:picMkLst>
            <pc:docMk/>
            <pc:sldMk cId="604872369" sldId="384"/>
            <ac:picMk id="8" creationId="{B4934B9C-0104-526A-9555-0E56C96EFE01}"/>
          </ac:picMkLst>
        </pc:picChg>
      </pc:sldChg>
      <pc:sldChg chg="addSp delSp modSp new mod">
        <pc:chgData name="Nurul Izzatie Husna Muhammad Fauzi" userId="0dff9f38-c388-44d1-8ab3-41d441e9c9e8" providerId="ADAL" clId="{9C1703D8-268D-4EA5-9F40-5D4D83E01407}" dt="2023-10-29T11:43:41.515" v="520" actId="1076"/>
        <pc:sldMkLst>
          <pc:docMk/>
          <pc:sldMk cId="2295659379" sldId="385"/>
        </pc:sldMkLst>
        <pc:spChg chg="del">
          <ac:chgData name="Nurul Izzatie Husna Muhammad Fauzi" userId="0dff9f38-c388-44d1-8ab3-41d441e9c9e8" providerId="ADAL" clId="{9C1703D8-268D-4EA5-9F40-5D4D83E01407}" dt="2023-10-28T17:20:03.979" v="237" actId="478"/>
          <ac:spMkLst>
            <pc:docMk/>
            <pc:sldMk cId="2295659379" sldId="385"/>
            <ac:spMk id="2" creationId="{ED5BC01F-1752-7582-2FED-13A830142033}"/>
          </ac:spMkLst>
        </pc:spChg>
        <pc:spChg chg="mod">
          <ac:chgData name="Nurul Izzatie Husna Muhammad Fauzi" userId="0dff9f38-c388-44d1-8ab3-41d441e9c9e8" providerId="ADAL" clId="{9C1703D8-268D-4EA5-9F40-5D4D83E01407}" dt="2023-10-29T11:43:26.352" v="516" actId="207"/>
          <ac:spMkLst>
            <pc:docMk/>
            <pc:sldMk cId="2295659379" sldId="385"/>
            <ac:spMk id="3" creationId="{76BBAC3B-3BB0-4F4D-8D62-B19166F27127}"/>
          </ac:spMkLst>
        </pc:spChg>
        <pc:spChg chg="add mod">
          <ac:chgData name="Nurul Izzatie Husna Muhammad Fauzi" userId="0dff9f38-c388-44d1-8ab3-41d441e9c9e8" providerId="ADAL" clId="{9C1703D8-268D-4EA5-9F40-5D4D83E01407}" dt="2023-10-28T17:20:11.211" v="238"/>
          <ac:spMkLst>
            <pc:docMk/>
            <pc:sldMk cId="2295659379" sldId="385"/>
            <ac:spMk id="4" creationId="{EC74599A-2273-23A1-AC65-BCD6B25A2A64}"/>
          </ac:spMkLst>
        </pc:spChg>
        <pc:spChg chg="add mod">
          <ac:chgData name="Nurul Izzatie Husna Muhammad Fauzi" userId="0dff9f38-c388-44d1-8ab3-41d441e9c9e8" providerId="ADAL" clId="{9C1703D8-268D-4EA5-9F40-5D4D83E01407}" dt="2023-10-29T11:43:41.515" v="520" actId="1076"/>
          <ac:spMkLst>
            <pc:docMk/>
            <pc:sldMk cId="2295659379" sldId="385"/>
            <ac:spMk id="5" creationId="{19ED3B9D-05CB-9BD5-F334-AF28C2BD5F69}"/>
          </ac:spMkLst>
        </pc:spChg>
        <pc:spChg chg="add mod">
          <ac:chgData name="Nurul Izzatie Husna Muhammad Fauzi" userId="0dff9f38-c388-44d1-8ab3-41d441e9c9e8" providerId="ADAL" clId="{9C1703D8-268D-4EA5-9F40-5D4D83E01407}" dt="2023-10-29T11:43:35.256" v="519" actId="1076"/>
          <ac:spMkLst>
            <pc:docMk/>
            <pc:sldMk cId="2295659379" sldId="385"/>
            <ac:spMk id="8" creationId="{923A0F8D-44AA-683A-5405-9013CC6EFF1A}"/>
          </ac:spMkLst>
        </pc:spChg>
        <pc:picChg chg="add mod">
          <ac:chgData name="Nurul Izzatie Husna Muhammad Fauzi" userId="0dff9f38-c388-44d1-8ab3-41d441e9c9e8" providerId="ADAL" clId="{9C1703D8-268D-4EA5-9F40-5D4D83E01407}" dt="2023-10-29T11:43:29.111" v="517" actId="1076"/>
          <ac:picMkLst>
            <pc:docMk/>
            <pc:sldMk cId="2295659379" sldId="385"/>
            <ac:picMk id="6" creationId="{8EF58942-69F7-54E0-DF96-92591BA31DC4}"/>
          </ac:picMkLst>
        </pc:picChg>
        <pc:picChg chg="add mod">
          <ac:chgData name="Nurul Izzatie Husna Muhammad Fauzi" userId="0dff9f38-c388-44d1-8ab3-41d441e9c9e8" providerId="ADAL" clId="{9C1703D8-268D-4EA5-9F40-5D4D83E01407}" dt="2023-10-29T11:43:32.041" v="518" actId="14100"/>
          <ac:picMkLst>
            <pc:docMk/>
            <pc:sldMk cId="2295659379" sldId="385"/>
            <ac:picMk id="7" creationId="{7F6BAB6C-0CE5-6149-076C-4BC971865CEC}"/>
          </ac:picMkLst>
        </pc:picChg>
      </pc:sldChg>
      <pc:sldChg chg="addSp delSp modSp new mod">
        <pc:chgData name="Nurul Izzatie Husna Muhammad Fauzi" userId="0dff9f38-c388-44d1-8ab3-41d441e9c9e8" providerId="ADAL" clId="{9C1703D8-268D-4EA5-9F40-5D4D83E01407}" dt="2023-10-29T11:45:41.482" v="533" actId="255"/>
        <pc:sldMkLst>
          <pc:docMk/>
          <pc:sldMk cId="2513124043" sldId="386"/>
        </pc:sldMkLst>
        <pc:spChg chg="del">
          <ac:chgData name="Nurul Izzatie Husna Muhammad Fauzi" userId="0dff9f38-c388-44d1-8ab3-41d441e9c9e8" providerId="ADAL" clId="{9C1703D8-268D-4EA5-9F40-5D4D83E01407}" dt="2023-10-28T17:20:26.810" v="241" actId="478"/>
          <ac:spMkLst>
            <pc:docMk/>
            <pc:sldMk cId="2513124043" sldId="386"/>
            <ac:spMk id="2" creationId="{1EC42848-73EB-BF5E-118A-F6893E68B929}"/>
          </ac:spMkLst>
        </pc:spChg>
        <pc:spChg chg="mod">
          <ac:chgData name="Nurul Izzatie Husna Muhammad Fauzi" userId="0dff9f38-c388-44d1-8ab3-41d441e9c9e8" providerId="ADAL" clId="{9C1703D8-268D-4EA5-9F40-5D4D83E01407}" dt="2023-10-29T11:45:21.945" v="532" actId="1076"/>
          <ac:spMkLst>
            <pc:docMk/>
            <pc:sldMk cId="2513124043" sldId="386"/>
            <ac:spMk id="3" creationId="{226D8AAB-C20B-169C-5272-C5C2AC18D95F}"/>
          </ac:spMkLst>
        </pc:spChg>
        <pc:spChg chg="add del mod">
          <ac:chgData name="Nurul Izzatie Husna Muhammad Fauzi" userId="0dff9f38-c388-44d1-8ab3-41d441e9c9e8" providerId="ADAL" clId="{9C1703D8-268D-4EA5-9F40-5D4D83E01407}" dt="2023-10-28T17:21:00.560" v="245" actId="478"/>
          <ac:spMkLst>
            <pc:docMk/>
            <pc:sldMk cId="2513124043" sldId="386"/>
            <ac:spMk id="4" creationId="{DEE41D6B-D87B-C0CD-590F-3E7A2E316D54}"/>
          </ac:spMkLst>
        </pc:spChg>
        <pc:spChg chg="add mod">
          <ac:chgData name="Nurul Izzatie Husna Muhammad Fauzi" userId="0dff9f38-c388-44d1-8ab3-41d441e9c9e8" providerId="ADAL" clId="{9C1703D8-268D-4EA5-9F40-5D4D83E01407}" dt="2023-10-29T11:45:41.482" v="533" actId="255"/>
          <ac:spMkLst>
            <pc:docMk/>
            <pc:sldMk cId="2513124043" sldId="386"/>
            <ac:spMk id="12" creationId="{6BB42C91-624C-30C7-7111-9F67597D2BA3}"/>
          </ac:spMkLst>
        </pc:spChg>
        <pc:spChg chg="add mod">
          <ac:chgData name="Nurul Izzatie Husna Muhammad Fauzi" userId="0dff9f38-c388-44d1-8ab3-41d441e9c9e8" providerId="ADAL" clId="{9C1703D8-268D-4EA5-9F40-5D4D83E01407}" dt="2023-10-29T11:45:41.482" v="533" actId="255"/>
          <ac:spMkLst>
            <pc:docMk/>
            <pc:sldMk cId="2513124043" sldId="386"/>
            <ac:spMk id="13" creationId="{5AEA3B92-1B75-BA26-87FB-20FD2DE7D665}"/>
          </ac:spMkLst>
        </pc:spChg>
        <pc:spChg chg="add mod">
          <ac:chgData name="Nurul Izzatie Husna Muhammad Fauzi" userId="0dff9f38-c388-44d1-8ab3-41d441e9c9e8" providerId="ADAL" clId="{9C1703D8-268D-4EA5-9F40-5D4D83E01407}" dt="2023-10-29T11:45:41.482" v="533" actId="255"/>
          <ac:spMkLst>
            <pc:docMk/>
            <pc:sldMk cId="2513124043" sldId="386"/>
            <ac:spMk id="14" creationId="{B6E90764-77E0-2328-2E3D-1C213E34A480}"/>
          </ac:spMkLst>
        </pc:spChg>
        <pc:spChg chg="add mod">
          <ac:chgData name="Nurul Izzatie Husna Muhammad Fauzi" userId="0dff9f38-c388-44d1-8ab3-41d441e9c9e8" providerId="ADAL" clId="{9C1703D8-268D-4EA5-9F40-5D4D83E01407}" dt="2023-10-29T11:45:41.482" v="533" actId="255"/>
          <ac:spMkLst>
            <pc:docMk/>
            <pc:sldMk cId="2513124043" sldId="386"/>
            <ac:spMk id="15" creationId="{DAD2E045-9491-18FF-89C9-A0E4FD4CD0FE}"/>
          </ac:spMkLst>
        </pc:spChg>
        <pc:spChg chg="add mod">
          <ac:chgData name="Nurul Izzatie Husna Muhammad Fauzi" userId="0dff9f38-c388-44d1-8ab3-41d441e9c9e8" providerId="ADAL" clId="{9C1703D8-268D-4EA5-9F40-5D4D83E01407}" dt="2023-10-29T11:45:41.482" v="533" actId="255"/>
          <ac:spMkLst>
            <pc:docMk/>
            <pc:sldMk cId="2513124043" sldId="386"/>
            <ac:spMk id="16" creationId="{F07542D2-BB2B-4DB8-385A-50409C137C57}"/>
          </ac:spMkLst>
        </pc:spChg>
        <pc:spChg chg="add mod">
          <ac:chgData name="Nurul Izzatie Husna Muhammad Fauzi" userId="0dff9f38-c388-44d1-8ab3-41d441e9c9e8" providerId="ADAL" clId="{9C1703D8-268D-4EA5-9F40-5D4D83E01407}" dt="2023-10-29T11:45:41.482" v="533" actId="255"/>
          <ac:spMkLst>
            <pc:docMk/>
            <pc:sldMk cId="2513124043" sldId="386"/>
            <ac:spMk id="17" creationId="{D9F7FEC6-5EDB-AB57-FED9-607B1FBCED37}"/>
          </ac:spMkLst>
        </pc:spChg>
        <pc:spChg chg="add mod">
          <ac:chgData name="Nurul Izzatie Husna Muhammad Fauzi" userId="0dff9f38-c388-44d1-8ab3-41d441e9c9e8" providerId="ADAL" clId="{9C1703D8-268D-4EA5-9F40-5D4D83E01407}" dt="2023-10-29T11:45:41.482" v="533" actId="255"/>
          <ac:spMkLst>
            <pc:docMk/>
            <pc:sldMk cId="2513124043" sldId="386"/>
            <ac:spMk id="18" creationId="{79604090-936C-1518-F8D4-B821AD08D2D5}"/>
          </ac:spMkLst>
        </pc:spChg>
        <pc:spChg chg="add mod">
          <ac:chgData name="Nurul Izzatie Husna Muhammad Fauzi" userId="0dff9f38-c388-44d1-8ab3-41d441e9c9e8" providerId="ADAL" clId="{9C1703D8-268D-4EA5-9F40-5D4D83E01407}" dt="2023-10-29T11:45:41.482" v="533" actId="255"/>
          <ac:spMkLst>
            <pc:docMk/>
            <pc:sldMk cId="2513124043" sldId="386"/>
            <ac:spMk id="19" creationId="{50634F33-42F1-86A4-8222-1BBB76C1FA14}"/>
          </ac:spMkLst>
        </pc:spChg>
        <pc:spChg chg="add mod">
          <ac:chgData name="Nurul Izzatie Husna Muhammad Fauzi" userId="0dff9f38-c388-44d1-8ab3-41d441e9c9e8" providerId="ADAL" clId="{9C1703D8-268D-4EA5-9F40-5D4D83E01407}" dt="2023-10-29T11:45:41.482" v="533" actId="255"/>
          <ac:spMkLst>
            <pc:docMk/>
            <pc:sldMk cId="2513124043" sldId="386"/>
            <ac:spMk id="20" creationId="{DC497139-FF62-DD26-3427-233431B9D0ED}"/>
          </ac:spMkLst>
        </pc:spChg>
        <pc:spChg chg="add mod">
          <ac:chgData name="Nurul Izzatie Husna Muhammad Fauzi" userId="0dff9f38-c388-44d1-8ab3-41d441e9c9e8" providerId="ADAL" clId="{9C1703D8-268D-4EA5-9F40-5D4D83E01407}" dt="2023-10-29T11:45:41.482" v="533" actId="255"/>
          <ac:spMkLst>
            <pc:docMk/>
            <pc:sldMk cId="2513124043" sldId="386"/>
            <ac:spMk id="21" creationId="{3577817F-3B67-48FC-3FBA-038665DBD1DB}"/>
          </ac:spMkLst>
        </pc:spChg>
        <pc:spChg chg="add mod">
          <ac:chgData name="Nurul Izzatie Husna Muhammad Fauzi" userId="0dff9f38-c388-44d1-8ab3-41d441e9c9e8" providerId="ADAL" clId="{9C1703D8-268D-4EA5-9F40-5D4D83E01407}" dt="2023-10-29T11:45:41.482" v="533" actId="255"/>
          <ac:spMkLst>
            <pc:docMk/>
            <pc:sldMk cId="2513124043" sldId="386"/>
            <ac:spMk id="22" creationId="{A7B339E4-9197-C82D-FD0E-B3E71D50669E}"/>
          </ac:spMkLst>
        </pc:spChg>
        <pc:spChg chg="add mod">
          <ac:chgData name="Nurul Izzatie Husna Muhammad Fauzi" userId="0dff9f38-c388-44d1-8ab3-41d441e9c9e8" providerId="ADAL" clId="{9C1703D8-268D-4EA5-9F40-5D4D83E01407}" dt="2023-10-29T11:45:41.482" v="533" actId="255"/>
          <ac:spMkLst>
            <pc:docMk/>
            <pc:sldMk cId="2513124043" sldId="386"/>
            <ac:spMk id="23" creationId="{1AB52987-A71C-A477-5A98-AE6F5788899F}"/>
          </ac:spMkLst>
        </pc:spChg>
        <pc:spChg chg="add mod">
          <ac:chgData name="Nurul Izzatie Husna Muhammad Fauzi" userId="0dff9f38-c388-44d1-8ab3-41d441e9c9e8" providerId="ADAL" clId="{9C1703D8-268D-4EA5-9F40-5D4D83E01407}" dt="2023-10-29T11:45:41.482" v="533" actId="255"/>
          <ac:spMkLst>
            <pc:docMk/>
            <pc:sldMk cId="2513124043" sldId="386"/>
            <ac:spMk id="24" creationId="{BBCE2980-5D13-EFDC-1DBC-729EF299E63D}"/>
          </ac:spMkLst>
        </pc:spChg>
        <pc:spChg chg="add mod">
          <ac:chgData name="Nurul Izzatie Husna Muhammad Fauzi" userId="0dff9f38-c388-44d1-8ab3-41d441e9c9e8" providerId="ADAL" clId="{9C1703D8-268D-4EA5-9F40-5D4D83E01407}" dt="2023-10-29T11:45:41.482" v="533" actId="255"/>
          <ac:spMkLst>
            <pc:docMk/>
            <pc:sldMk cId="2513124043" sldId="386"/>
            <ac:spMk id="25" creationId="{655ADE52-04DD-4641-D4EC-6EF013367E8B}"/>
          </ac:spMkLst>
        </pc:spChg>
        <pc:spChg chg="add mod">
          <ac:chgData name="Nurul Izzatie Husna Muhammad Fauzi" userId="0dff9f38-c388-44d1-8ab3-41d441e9c9e8" providerId="ADAL" clId="{9C1703D8-268D-4EA5-9F40-5D4D83E01407}" dt="2023-10-29T11:45:41.482" v="533" actId="255"/>
          <ac:spMkLst>
            <pc:docMk/>
            <pc:sldMk cId="2513124043" sldId="386"/>
            <ac:spMk id="26" creationId="{4853E463-2B05-675E-FFF2-E41D186B9836}"/>
          </ac:spMkLst>
        </pc:spChg>
        <pc:spChg chg="add mod">
          <ac:chgData name="Nurul Izzatie Husna Muhammad Fauzi" userId="0dff9f38-c388-44d1-8ab3-41d441e9c9e8" providerId="ADAL" clId="{9C1703D8-268D-4EA5-9F40-5D4D83E01407}" dt="2023-10-29T11:45:41.482" v="533" actId="255"/>
          <ac:spMkLst>
            <pc:docMk/>
            <pc:sldMk cId="2513124043" sldId="386"/>
            <ac:spMk id="27" creationId="{7BBBF489-263B-DABF-F0FE-3D4EA411700C}"/>
          </ac:spMkLst>
        </pc:spChg>
        <pc:spChg chg="add mod">
          <ac:chgData name="Nurul Izzatie Husna Muhammad Fauzi" userId="0dff9f38-c388-44d1-8ab3-41d441e9c9e8" providerId="ADAL" clId="{9C1703D8-268D-4EA5-9F40-5D4D83E01407}" dt="2023-10-28T17:20:45.003" v="244" actId="1076"/>
          <ac:spMkLst>
            <pc:docMk/>
            <pc:sldMk cId="2513124043" sldId="386"/>
            <ac:spMk id="44" creationId="{D97C0B1F-FED5-AD8C-0D1E-4574708ECB14}"/>
          </ac:spMkLst>
        </pc:spChg>
        <pc:spChg chg="add mod">
          <ac:chgData name="Nurul Izzatie Husna Muhammad Fauzi" userId="0dff9f38-c388-44d1-8ab3-41d441e9c9e8" providerId="ADAL" clId="{9C1703D8-268D-4EA5-9F40-5D4D83E01407}" dt="2023-10-28T17:20:45.003" v="244" actId="1076"/>
          <ac:spMkLst>
            <pc:docMk/>
            <pc:sldMk cId="2513124043" sldId="386"/>
            <ac:spMk id="45" creationId="{838D275B-37CC-6E8C-CB33-3EA8C76BF834}"/>
          </ac:spMkLst>
        </pc:spChg>
        <pc:spChg chg="add mod">
          <ac:chgData name="Nurul Izzatie Husna Muhammad Fauzi" userId="0dff9f38-c388-44d1-8ab3-41d441e9c9e8" providerId="ADAL" clId="{9C1703D8-268D-4EA5-9F40-5D4D83E01407}" dt="2023-10-28T17:20:45.003" v="244" actId="1076"/>
          <ac:spMkLst>
            <pc:docMk/>
            <pc:sldMk cId="2513124043" sldId="386"/>
            <ac:spMk id="46" creationId="{73133BB6-16D5-CE76-512B-C3E92F35CCEB}"/>
          </ac:spMkLst>
        </pc:spChg>
        <pc:spChg chg="add mod">
          <ac:chgData name="Nurul Izzatie Husna Muhammad Fauzi" userId="0dff9f38-c388-44d1-8ab3-41d441e9c9e8" providerId="ADAL" clId="{9C1703D8-268D-4EA5-9F40-5D4D83E01407}" dt="2023-10-29T11:45:41.482" v="533" actId="255"/>
          <ac:spMkLst>
            <pc:docMk/>
            <pc:sldMk cId="2513124043" sldId="386"/>
            <ac:spMk id="47" creationId="{B10E7924-DC79-2D08-BA89-F92F0B7ABD68}"/>
          </ac:spMkLst>
        </pc:spChg>
        <pc:spChg chg="add mod">
          <ac:chgData name="Nurul Izzatie Husna Muhammad Fauzi" userId="0dff9f38-c388-44d1-8ab3-41d441e9c9e8" providerId="ADAL" clId="{9C1703D8-268D-4EA5-9F40-5D4D83E01407}" dt="2023-10-29T11:45:41.482" v="533" actId="255"/>
          <ac:spMkLst>
            <pc:docMk/>
            <pc:sldMk cId="2513124043" sldId="386"/>
            <ac:spMk id="48" creationId="{3AD761A4-DD69-12AD-DB09-35AFDA09D2D1}"/>
          </ac:spMkLst>
        </pc:spChg>
        <pc:spChg chg="add del mod">
          <ac:chgData name="Nurul Izzatie Husna Muhammad Fauzi" userId="0dff9f38-c388-44d1-8ab3-41d441e9c9e8" providerId="ADAL" clId="{9C1703D8-268D-4EA5-9F40-5D4D83E01407}" dt="2023-10-28T17:21:06.783" v="247"/>
          <ac:spMkLst>
            <pc:docMk/>
            <pc:sldMk cId="2513124043" sldId="386"/>
            <ac:spMk id="49" creationId="{0BA7228A-F8F2-CADD-85B4-C083A5B831E5}"/>
          </ac:spMkLst>
        </pc:spChg>
        <pc:spChg chg="add del mod">
          <ac:chgData name="Nurul Izzatie Husna Muhammad Fauzi" userId="0dff9f38-c388-44d1-8ab3-41d441e9c9e8" providerId="ADAL" clId="{9C1703D8-268D-4EA5-9F40-5D4D83E01407}" dt="2023-10-28T17:21:06.783" v="247"/>
          <ac:spMkLst>
            <pc:docMk/>
            <pc:sldMk cId="2513124043" sldId="386"/>
            <ac:spMk id="57" creationId="{9F0D24DF-9FC2-C0C4-3726-260E67BD913E}"/>
          </ac:spMkLst>
        </pc:spChg>
        <pc:spChg chg="add del mod">
          <ac:chgData name="Nurul Izzatie Husna Muhammad Fauzi" userId="0dff9f38-c388-44d1-8ab3-41d441e9c9e8" providerId="ADAL" clId="{9C1703D8-268D-4EA5-9F40-5D4D83E01407}" dt="2023-10-28T17:21:06.783" v="247"/>
          <ac:spMkLst>
            <pc:docMk/>
            <pc:sldMk cId="2513124043" sldId="386"/>
            <ac:spMk id="58" creationId="{78E4D489-7EF4-5651-4D86-E94310D86333}"/>
          </ac:spMkLst>
        </pc:spChg>
        <pc:spChg chg="add del mod">
          <ac:chgData name="Nurul Izzatie Husna Muhammad Fauzi" userId="0dff9f38-c388-44d1-8ab3-41d441e9c9e8" providerId="ADAL" clId="{9C1703D8-268D-4EA5-9F40-5D4D83E01407}" dt="2023-10-28T17:21:06.783" v="247"/>
          <ac:spMkLst>
            <pc:docMk/>
            <pc:sldMk cId="2513124043" sldId="386"/>
            <ac:spMk id="59" creationId="{99475FCB-81DD-47CA-376B-5F6762DF4540}"/>
          </ac:spMkLst>
        </pc:spChg>
        <pc:spChg chg="add del mod">
          <ac:chgData name="Nurul Izzatie Husna Muhammad Fauzi" userId="0dff9f38-c388-44d1-8ab3-41d441e9c9e8" providerId="ADAL" clId="{9C1703D8-268D-4EA5-9F40-5D4D83E01407}" dt="2023-10-28T17:21:06.783" v="247"/>
          <ac:spMkLst>
            <pc:docMk/>
            <pc:sldMk cId="2513124043" sldId="386"/>
            <ac:spMk id="60" creationId="{5AA7D46C-499A-E3FD-BCAF-59575DB2611B}"/>
          </ac:spMkLst>
        </pc:spChg>
        <pc:spChg chg="add del mod">
          <ac:chgData name="Nurul Izzatie Husna Muhammad Fauzi" userId="0dff9f38-c388-44d1-8ab3-41d441e9c9e8" providerId="ADAL" clId="{9C1703D8-268D-4EA5-9F40-5D4D83E01407}" dt="2023-10-28T17:21:06.783" v="247"/>
          <ac:spMkLst>
            <pc:docMk/>
            <pc:sldMk cId="2513124043" sldId="386"/>
            <ac:spMk id="61" creationId="{46B5C26F-243D-736A-5110-2B1627E81189}"/>
          </ac:spMkLst>
        </pc:spChg>
        <pc:spChg chg="add del mod">
          <ac:chgData name="Nurul Izzatie Husna Muhammad Fauzi" userId="0dff9f38-c388-44d1-8ab3-41d441e9c9e8" providerId="ADAL" clId="{9C1703D8-268D-4EA5-9F40-5D4D83E01407}" dt="2023-10-28T17:21:06.783" v="247"/>
          <ac:spMkLst>
            <pc:docMk/>
            <pc:sldMk cId="2513124043" sldId="386"/>
            <ac:spMk id="62" creationId="{95535940-3889-5BBC-7CE3-B5E460D7C6B4}"/>
          </ac:spMkLst>
        </pc:spChg>
        <pc:spChg chg="add del mod">
          <ac:chgData name="Nurul Izzatie Husna Muhammad Fauzi" userId="0dff9f38-c388-44d1-8ab3-41d441e9c9e8" providerId="ADAL" clId="{9C1703D8-268D-4EA5-9F40-5D4D83E01407}" dt="2023-10-28T17:21:06.783" v="247"/>
          <ac:spMkLst>
            <pc:docMk/>
            <pc:sldMk cId="2513124043" sldId="386"/>
            <ac:spMk id="63" creationId="{AA230101-D8B7-3679-1EFB-2B3133735816}"/>
          </ac:spMkLst>
        </pc:spChg>
        <pc:spChg chg="add del mod">
          <ac:chgData name="Nurul Izzatie Husna Muhammad Fauzi" userId="0dff9f38-c388-44d1-8ab3-41d441e9c9e8" providerId="ADAL" clId="{9C1703D8-268D-4EA5-9F40-5D4D83E01407}" dt="2023-10-28T17:21:06.783" v="247"/>
          <ac:spMkLst>
            <pc:docMk/>
            <pc:sldMk cId="2513124043" sldId="386"/>
            <ac:spMk id="64" creationId="{E73A6D7B-360A-E204-8BAD-5B090B8DDEF1}"/>
          </ac:spMkLst>
        </pc:spChg>
        <pc:spChg chg="add del mod">
          <ac:chgData name="Nurul Izzatie Husna Muhammad Fauzi" userId="0dff9f38-c388-44d1-8ab3-41d441e9c9e8" providerId="ADAL" clId="{9C1703D8-268D-4EA5-9F40-5D4D83E01407}" dt="2023-10-28T17:21:06.783" v="247"/>
          <ac:spMkLst>
            <pc:docMk/>
            <pc:sldMk cId="2513124043" sldId="386"/>
            <ac:spMk id="65" creationId="{0C6ADA85-6301-7815-8D65-7EB1DA3D29AC}"/>
          </ac:spMkLst>
        </pc:spChg>
        <pc:spChg chg="add del mod">
          <ac:chgData name="Nurul Izzatie Husna Muhammad Fauzi" userId="0dff9f38-c388-44d1-8ab3-41d441e9c9e8" providerId="ADAL" clId="{9C1703D8-268D-4EA5-9F40-5D4D83E01407}" dt="2023-10-28T17:21:06.783" v="247"/>
          <ac:spMkLst>
            <pc:docMk/>
            <pc:sldMk cId="2513124043" sldId="386"/>
            <ac:spMk id="66" creationId="{5D6D8300-BA18-A85C-FB25-A400A20175E8}"/>
          </ac:spMkLst>
        </pc:spChg>
        <pc:spChg chg="add del mod">
          <ac:chgData name="Nurul Izzatie Husna Muhammad Fauzi" userId="0dff9f38-c388-44d1-8ab3-41d441e9c9e8" providerId="ADAL" clId="{9C1703D8-268D-4EA5-9F40-5D4D83E01407}" dt="2023-10-28T17:21:06.783" v="247"/>
          <ac:spMkLst>
            <pc:docMk/>
            <pc:sldMk cId="2513124043" sldId="386"/>
            <ac:spMk id="67" creationId="{4104AF6F-1FE5-72BA-E7D1-B72A915A7BDB}"/>
          </ac:spMkLst>
        </pc:spChg>
        <pc:spChg chg="add del mod">
          <ac:chgData name="Nurul Izzatie Husna Muhammad Fauzi" userId="0dff9f38-c388-44d1-8ab3-41d441e9c9e8" providerId="ADAL" clId="{9C1703D8-268D-4EA5-9F40-5D4D83E01407}" dt="2023-10-28T17:21:06.783" v="247"/>
          <ac:spMkLst>
            <pc:docMk/>
            <pc:sldMk cId="2513124043" sldId="386"/>
            <ac:spMk id="68" creationId="{7F07FC80-79CA-AEF1-96DD-9956941588BD}"/>
          </ac:spMkLst>
        </pc:spChg>
        <pc:spChg chg="add del mod">
          <ac:chgData name="Nurul Izzatie Husna Muhammad Fauzi" userId="0dff9f38-c388-44d1-8ab3-41d441e9c9e8" providerId="ADAL" clId="{9C1703D8-268D-4EA5-9F40-5D4D83E01407}" dt="2023-10-28T17:21:06.783" v="247"/>
          <ac:spMkLst>
            <pc:docMk/>
            <pc:sldMk cId="2513124043" sldId="386"/>
            <ac:spMk id="69" creationId="{D9FB9E93-0A26-CAA6-5628-D534B2221051}"/>
          </ac:spMkLst>
        </pc:spChg>
        <pc:spChg chg="add del mod">
          <ac:chgData name="Nurul Izzatie Husna Muhammad Fauzi" userId="0dff9f38-c388-44d1-8ab3-41d441e9c9e8" providerId="ADAL" clId="{9C1703D8-268D-4EA5-9F40-5D4D83E01407}" dt="2023-10-28T17:21:06.783" v="247"/>
          <ac:spMkLst>
            <pc:docMk/>
            <pc:sldMk cId="2513124043" sldId="386"/>
            <ac:spMk id="70" creationId="{B4CA6AF3-EF46-5C90-898E-231AF7DF0C5C}"/>
          </ac:spMkLst>
        </pc:spChg>
        <pc:spChg chg="add del mod">
          <ac:chgData name="Nurul Izzatie Husna Muhammad Fauzi" userId="0dff9f38-c388-44d1-8ab3-41d441e9c9e8" providerId="ADAL" clId="{9C1703D8-268D-4EA5-9F40-5D4D83E01407}" dt="2023-10-28T17:21:06.783" v="247"/>
          <ac:spMkLst>
            <pc:docMk/>
            <pc:sldMk cId="2513124043" sldId="386"/>
            <ac:spMk id="71" creationId="{1588A318-A639-7904-728C-754F86508C78}"/>
          </ac:spMkLst>
        </pc:spChg>
        <pc:spChg chg="add del mod">
          <ac:chgData name="Nurul Izzatie Husna Muhammad Fauzi" userId="0dff9f38-c388-44d1-8ab3-41d441e9c9e8" providerId="ADAL" clId="{9C1703D8-268D-4EA5-9F40-5D4D83E01407}" dt="2023-10-28T17:21:06.783" v="247"/>
          <ac:spMkLst>
            <pc:docMk/>
            <pc:sldMk cId="2513124043" sldId="386"/>
            <ac:spMk id="72" creationId="{6D549A43-3973-BBC0-4739-671AB206493D}"/>
          </ac:spMkLst>
        </pc:spChg>
        <pc:spChg chg="add del mod">
          <ac:chgData name="Nurul Izzatie Husna Muhammad Fauzi" userId="0dff9f38-c388-44d1-8ab3-41d441e9c9e8" providerId="ADAL" clId="{9C1703D8-268D-4EA5-9F40-5D4D83E01407}" dt="2023-10-28T17:21:06.783" v="247"/>
          <ac:spMkLst>
            <pc:docMk/>
            <pc:sldMk cId="2513124043" sldId="386"/>
            <ac:spMk id="89" creationId="{0CD1BCCE-B2EF-9544-D84B-0042D8E778CB}"/>
          </ac:spMkLst>
        </pc:spChg>
        <pc:spChg chg="add del mod">
          <ac:chgData name="Nurul Izzatie Husna Muhammad Fauzi" userId="0dff9f38-c388-44d1-8ab3-41d441e9c9e8" providerId="ADAL" clId="{9C1703D8-268D-4EA5-9F40-5D4D83E01407}" dt="2023-10-28T17:21:06.783" v="247"/>
          <ac:spMkLst>
            <pc:docMk/>
            <pc:sldMk cId="2513124043" sldId="386"/>
            <ac:spMk id="90" creationId="{FA804E62-66B8-8E6D-9D3E-BABE34295B9F}"/>
          </ac:spMkLst>
        </pc:spChg>
        <pc:spChg chg="add del mod">
          <ac:chgData name="Nurul Izzatie Husna Muhammad Fauzi" userId="0dff9f38-c388-44d1-8ab3-41d441e9c9e8" providerId="ADAL" clId="{9C1703D8-268D-4EA5-9F40-5D4D83E01407}" dt="2023-10-28T17:21:06.783" v="247"/>
          <ac:spMkLst>
            <pc:docMk/>
            <pc:sldMk cId="2513124043" sldId="386"/>
            <ac:spMk id="91" creationId="{E1DF18F8-0E05-0B32-84B5-1174DD887657}"/>
          </ac:spMkLst>
        </pc:spChg>
        <pc:spChg chg="add del mod">
          <ac:chgData name="Nurul Izzatie Husna Muhammad Fauzi" userId="0dff9f38-c388-44d1-8ab3-41d441e9c9e8" providerId="ADAL" clId="{9C1703D8-268D-4EA5-9F40-5D4D83E01407}" dt="2023-10-28T17:21:06.783" v="247"/>
          <ac:spMkLst>
            <pc:docMk/>
            <pc:sldMk cId="2513124043" sldId="386"/>
            <ac:spMk id="92" creationId="{F7A715F1-288E-526E-1572-AB0A181CFEBB}"/>
          </ac:spMkLst>
        </pc:spChg>
        <pc:spChg chg="add del mod">
          <ac:chgData name="Nurul Izzatie Husna Muhammad Fauzi" userId="0dff9f38-c388-44d1-8ab3-41d441e9c9e8" providerId="ADAL" clId="{9C1703D8-268D-4EA5-9F40-5D4D83E01407}" dt="2023-10-28T17:21:06.783" v="247"/>
          <ac:spMkLst>
            <pc:docMk/>
            <pc:sldMk cId="2513124043" sldId="386"/>
            <ac:spMk id="93" creationId="{BD8D18CB-6459-C87F-33BA-D6D2FD74B7A0}"/>
          </ac:spMkLst>
        </pc:spChg>
        <pc:grpChg chg="add mod">
          <ac:chgData name="Nurul Izzatie Husna Muhammad Fauzi" userId="0dff9f38-c388-44d1-8ab3-41d441e9c9e8" providerId="ADAL" clId="{9C1703D8-268D-4EA5-9F40-5D4D83E01407}" dt="2023-10-29T11:45:41.482" v="533" actId="255"/>
          <ac:grpSpMkLst>
            <pc:docMk/>
            <pc:sldMk cId="2513124043" sldId="386"/>
            <ac:grpSpMk id="6" creationId="{265DBB60-ED7D-E195-A89F-9C582E772235}"/>
          </ac:grpSpMkLst>
        </pc:grpChg>
        <pc:grpChg chg="add del mod">
          <ac:chgData name="Nurul Izzatie Husna Muhammad Fauzi" userId="0dff9f38-c388-44d1-8ab3-41d441e9c9e8" providerId="ADAL" clId="{9C1703D8-268D-4EA5-9F40-5D4D83E01407}" dt="2023-10-28T17:21:06.783" v="247"/>
          <ac:grpSpMkLst>
            <pc:docMk/>
            <pc:sldMk cId="2513124043" sldId="386"/>
            <ac:grpSpMk id="51" creationId="{1D5C1D6C-30B5-10C3-9F58-CA0D5B012281}"/>
          </ac:grpSpMkLst>
        </pc:grpChg>
        <pc:picChg chg="add mod">
          <ac:chgData name="Nurul Izzatie Husna Muhammad Fauzi" userId="0dff9f38-c388-44d1-8ab3-41d441e9c9e8" providerId="ADAL" clId="{9C1703D8-268D-4EA5-9F40-5D4D83E01407}" dt="2023-10-29T11:45:41.482" v="533" actId="255"/>
          <ac:picMkLst>
            <pc:docMk/>
            <pc:sldMk cId="2513124043" sldId="386"/>
            <ac:picMk id="5" creationId="{F947CD26-4543-B864-91CE-A629DB0E357D}"/>
          </ac:picMkLst>
        </pc:picChg>
        <pc:picChg chg="mod">
          <ac:chgData name="Nurul Izzatie Husna Muhammad Fauzi" userId="0dff9f38-c388-44d1-8ab3-41d441e9c9e8" providerId="ADAL" clId="{9C1703D8-268D-4EA5-9F40-5D4D83E01407}" dt="2023-10-29T11:45:10.302" v="529" actId="14100"/>
          <ac:picMkLst>
            <pc:docMk/>
            <pc:sldMk cId="2513124043" sldId="386"/>
            <ac:picMk id="7" creationId="{8F733E5A-11CA-C430-DEEA-D49ABE43AD5B}"/>
          </ac:picMkLst>
        </pc:picChg>
        <pc:picChg chg="mod">
          <ac:chgData name="Nurul Izzatie Husna Muhammad Fauzi" userId="0dff9f38-c388-44d1-8ab3-41d441e9c9e8" providerId="ADAL" clId="{9C1703D8-268D-4EA5-9F40-5D4D83E01407}" dt="2023-10-29T11:45:10.302" v="529" actId="14100"/>
          <ac:picMkLst>
            <pc:docMk/>
            <pc:sldMk cId="2513124043" sldId="386"/>
            <ac:picMk id="8" creationId="{1B0A341A-4326-F1A5-A882-E61D60E02027}"/>
          </ac:picMkLst>
        </pc:picChg>
        <pc:picChg chg="mod">
          <ac:chgData name="Nurul Izzatie Husna Muhammad Fauzi" userId="0dff9f38-c388-44d1-8ab3-41d441e9c9e8" providerId="ADAL" clId="{9C1703D8-268D-4EA5-9F40-5D4D83E01407}" dt="2023-10-29T11:45:10.302" v="529" actId="14100"/>
          <ac:picMkLst>
            <pc:docMk/>
            <pc:sldMk cId="2513124043" sldId="386"/>
            <ac:picMk id="9" creationId="{993FD7C4-E7A4-3B9D-24FC-9111FB3C29D6}"/>
          </ac:picMkLst>
        </pc:picChg>
        <pc:picChg chg="add mod">
          <ac:chgData name="Nurul Izzatie Husna Muhammad Fauzi" userId="0dff9f38-c388-44d1-8ab3-41d441e9c9e8" providerId="ADAL" clId="{9C1703D8-268D-4EA5-9F40-5D4D83E01407}" dt="2023-10-29T11:45:41.482" v="533" actId="255"/>
          <ac:picMkLst>
            <pc:docMk/>
            <pc:sldMk cId="2513124043" sldId="386"/>
            <ac:picMk id="10" creationId="{BD273120-CBA8-5D13-4791-30C58A080DF6}"/>
          </ac:picMkLst>
        </pc:picChg>
        <pc:picChg chg="add mod">
          <ac:chgData name="Nurul Izzatie Husna Muhammad Fauzi" userId="0dff9f38-c388-44d1-8ab3-41d441e9c9e8" providerId="ADAL" clId="{9C1703D8-268D-4EA5-9F40-5D4D83E01407}" dt="2023-10-29T11:45:41.482" v="533" actId="255"/>
          <ac:picMkLst>
            <pc:docMk/>
            <pc:sldMk cId="2513124043" sldId="386"/>
            <ac:picMk id="11" creationId="{B340ED65-9A7C-5503-EBA3-6449995B003C}"/>
          </ac:picMkLst>
        </pc:picChg>
        <pc:picChg chg="add mod">
          <ac:chgData name="Nurul Izzatie Husna Muhammad Fauzi" userId="0dff9f38-c388-44d1-8ab3-41d441e9c9e8" providerId="ADAL" clId="{9C1703D8-268D-4EA5-9F40-5D4D83E01407}" dt="2023-10-29T11:45:41.482" v="533" actId="255"/>
          <ac:picMkLst>
            <pc:docMk/>
            <pc:sldMk cId="2513124043" sldId="386"/>
            <ac:picMk id="28" creationId="{27BB1AC9-871E-C160-74E1-67AF47456A21}"/>
          </ac:picMkLst>
        </pc:picChg>
        <pc:picChg chg="add del mod">
          <ac:chgData name="Nurul Izzatie Husna Muhammad Fauzi" userId="0dff9f38-c388-44d1-8ab3-41d441e9c9e8" providerId="ADAL" clId="{9C1703D8-268D-4EA5-9F40-5D4D83E01407}" dt="2023-10-28T17:21:06.783" v="247"/>
          <ac:picMkLst>
            <pc:docMk/>
            <pc:sldMk cId="2513124043" sldId="386"/>
            <ac:picMk id="50" creationId="{6AE9D67B-C9B6-F098-BCA5-4EE73E209D42}"/>
          </ac:picMkLst>
        </pc:picChg>
        <pc:picChg chg="mod">
          <ac:chgData name="Nurul Izzatie Husna Muhammad Fauzi" userId="0dff9f38-c388-44d1-8ab3-41d441e9c9e8" providerId="ADAL" clId="{9C1703D8-268D-4EA5-9F40-5D4D83E01407}" dt="2023-10-28T17:21:04.206" v="246"/>
          <ac:picMkLst>
            <pc:docMk/>
            <pc:sldMk cId="2513124043" sldId="386"/>
            <ac:picMk id="52" creationId="{861C9354-52B7-717A-9E3C-08B865F2CCEC}"/>
          </ac:picMkLst>
        </pc:picChg>
        <pc:picChg chg="mod">
          <ac:chgData name="Nurul Izzatie Husna Muhammad Fauzi" userId="0dff9f38-c388-44d1-8ab3-41d441e9c9e8" providerId="ADAL" clId="{9C1703D8-268D-4EA5-9F40-5D4D83E01407}" dt="2023-10-28T17:21:04.206" v="246"/>
          <ac:picMkLst>
            <pc:docMk/>
            <pc:sldMk cId="2513124043" sldId="386"/>
            <ac:picMk id="53" creationId="{6F84B339-BFFD-78BB-E656-C157F434F630}"/>
          </ac:picMkLst>
        </pc:picChg>
        <pc:picChg chg="mod">
          <ac:chgData name="Nurul Izzatie Husna Muhammad Fauzi" userId="0dff9f38-c388-44d1-8ab3-41d441e9c9e8" providerId="ADAL" clId="{9C1703D8-268D-4EA5-9F40-5D4D83E01407}" dt="2023-10-28T17:21:04.206" v="246"/>
          <ac:picMkLst>
            <pc:docMk/>
            <pc:sldMk cId="2513124043" sldId="386"/>
            <ac:picMk id="54" creationId="{8ED5835B-476D-6024-E9ED-B7A01A6BD95A}"/>
          </ac:picMkLst>
        </pc:picChg>
        <pc:picChg chg="add del mod">
          <ac:chgData name="Nurul Izzatie Husna Muhammad Fauzi" userId="0dff9f38-c388-44d1-8ab3-41d441e9c9e8" providerId="ADAL" clId="{9C1703D8-268D-4EA5-9F40-5D4D83E01407}" dt="2023-10-28T17:21:06.783" v="247"/>
          <ac:picMkLst>
            <pc:docMk/>
            <pc:sldMk cId="2513124043" sldId="386"/>
            <ac:picMk id="55" creationId="{33AC5C43-588C-E780-F446-F6508D9707E5}"/>
          </ac:picMkLst>
        </pc:picChg>
        <pc:picChg chg="add del mod">
          <ac:chgData name="Nurul Izzatie Husna Muhammad Fauzi" userId="0dff9f38-c388-44d1-8ab3-41d441e9c9e8" providerId="ADAL" clId="{9C1703D8-268D-4EA5-9F40-5D4D83E01407}" dt="2023-10-28T17:21:06.783" v="247"/>
          <ac:picMkLst>
            <pc:docMk/>
            <pc:sldMk cId="2513124043" sldId="386"/>
            <ac:picMk id="56" creationId="{7EEF9FC8-4F89-5934-40BF-0F6590F8F15F}"/>
          </ac:picMkLst>
        </pc:picChg>
        <pc:picChg chg="add del mod">
          <ac:chgData name="Nurul Izzatie Husna Muhammad Fauzi" userId="0dff9f38-c388-44d1-8ab3-41d441e9c9e8" providerId="ADAL" clId="{9C1703D8-268D-4EA5-9F40-5D4D83E01407}" dt="2023-10-28T17:21:06.783" v="247"/>
          <ac:picMkLst>
            <pc:docMk/>
            <pc:sldMk cId="2513124043" sldId="386"/>
            <ac:picMk id="73" creationId="{5A31F8C9-531C-A2C5-167D-9CDF24480AF1}"/>
          </ac:picMkLst>
        </pc:picChg>
        <pc:cxnChg chg="add mod">
          <ac:chgData name="Nurul Izzatie Husna Muhammad Fauzi" userId="0dff9f38-c388-44d1-8ab3-41d441e9c9e8" providerId="ADAL" clId="{9C1703D8-268D-4EA5-9F40-5D4D83E01407}" dt="2023-10-29T11:45:41.482" v="533" actId="255"/>
          <ac:cxnSpMkLst>
            <pc:docMk/>
            <pc:sldMk cId="2513124043" sldId="386"/>
            <ac:cxnSpMk id="29" creationId="{97040FF6-DE6F-F085-B687-DB789F300C96}"/>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30" creationId="{447A02E4-91F7-6DCF-7D4A-E7E6E71F5AE7}"/>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31" creationId="{84AEED4D-2642-C84D-09C2-4819FC3EA644}"/>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32" creationId="{359E673A-A97C-1FF0-7570-02BE219A3393}"/>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33" creationId="{109ADE73-0237-1477-BC68-E2A7AB886802}"/>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34" creationId="{D40D5399-F1B4-05BF-CBEE-2DDE274F1C57}"/>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35" creationId="{15197BF8-2961-0062-40CC-CE58C289B865}"/>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36" creationId="{A09EA549-9C1E-7D35-FD7D-ADAE8B03BD64}"/>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37" creationId="{45E40CED-D2BD-8AD8-272E-7057E79F2674}"/>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38" creationId="{9ABDF70C-5098-E19A-006C-C806BB58E0D8}"/>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39" creationId="{1B3FAB5F-E9D2-3712-97D6-284FBCF20582}"/>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40" creationId="{5A1577A5-294F-9758-B33D-A7D475B93366}"/>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41" creationId="{97CFDB2D-6280-3F5B-DA2E-C760EBBC8467}"/>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42" creationId="{421B80F3-8048-5457-22E5-FD47E9E8BBBF}"/>
          </ac:cxnSpMkLst>
        </pc:cxnChg>
        <pc:cxnChg chg="add mod">
          <ac:chgData name="Nurul Izzatie Husna Muhammad Fauzi" userId="0dff9f38-c388-44d1-8ab3-41d441e9c9e8" providerId="ADAL" clId="{9C1703D8-268D-4EA5-9F40-5D4D83E01407}" dt="2023-10-29T11:45:41.482" v="533" actId="255"/>
          <ac:cxnSpMkLst>
            <pc:docMk/>
            <pc:sldMk cId="2513124043" sldId="386"/>
            <ac:cxnSpMk id="43" creationId="{1C825B0B-DC2F-C841-F85A-FD1F645092BE}"/>
          </ac:cxnSpMkLst>
        </pc:cxnChg>
        <pc:cxnChg chg="add del mod">
          <ac:chgData name="Nurul Izzatie Husna Muhammad Fauzi" userId="0dff9f38-c388-44d1-8ab3-41d441e9c9e8" providerId="ADAL" clId="{9C1703D8-268D-4EA5-9F40-5D4D83E01407}" dt="2023-10-28T17:21:06.783" v="247"/>
          <ac:cxnSpMkLst>
            <pc:docMk/>
            <pc:sldMk cId="2513124043" sldId="386"/>
            <ac:cxnSpMk id="74" creationId="{0E22A4D4-4CF2-F403-97DF-C0A372FDEC78}"/>
          </ac:cxnSpMkLst>
        </pc:cxnChg>
        <pc:cxnChg chg="add del mod">
          <ac:chgData name="Nurul Izzatie Husna Muhammad Fauzi" userId="0dff9f38-c388-44d1-8ab3-41d441e9c9e8" providerId="ADAL" clId="{9C1703D8-268D-4EA5-9F40-5D4D83E01407}" dt="2023-10-28T17:21:06.783" v="247"/>
          <ac:cxnSpMkLst>
            <pc:docMk/>
            <pc:sldMk cId="2513124043" sldId="386"/>
            <ac:cxnSpMk id="75" creationId="{802B1BCF-0792-106F-0622-BFB5A4A84F26}"/>
          </ac:cxnSpMkLst>
        </pc:cxnChg>
        <pc:cxnChg chg="add del mod">
          <ac:chgData name="Nurul Izzatie Husna Muhammad Fauzi" userId="0dff9f38-c388-44d1-8ab3-41d441e9c9e8" providerId="ADAL" clId="{9C1703D8-268D-4EA5-9F40-5D4D83E01407}" dt="2023-10-28T17:21:06.783" v="247"/>
          <ac:cxnSpMkLst>
            <pc:docMk/>
            <pc:sldMk cId="2513124043" sldId="386"/>
            <ac:cxnSpMk id="76" creationId="{976E5D0C-2ED2-4978-EEE9-C926C621A0C8}"/>
          </ac:cxnSpMkLst>
        </pc:cxnChg>
        <pc:cxnChg chg="add del mod">
          <ac:chgData name="Nurul Izzatie Husna Muhammad Fauzi" userId="0dff9f38-c388-44d1-8ab3-41d441e9c9e8" providerId="ADAL" clId="{9C1703D8-268D-4EA5-9F40-5D4D83E01407}" dt="2023-10-28T17:21:06.783" v="247"/>
          <ac:cxnSpMkLst>
            <pc:docMk/>
            <pc:sldMk cId="2513124043" sldId="386"/>
            <ac:cxnSpMk id="77" creationId="{7BE60090-48CC-0684-DA0F-AEEECBCDBDC9}"/>
          </ac:cxnSpMkLst>
        </pc:cxnChg>
        <pc:cxnChg chg="add del mod">
          <ac:chgData name="Nurul Izzatie Husna Muhammad Fauzi" userId="0dff9f38-c388-44d1-8ab3-41d441e9c9e8" providerId="ADAL" clId="{9C1703D8-268D-4EA5-9F40-5D4D83E01407}" dt="2023-10-28T17:21:06.783" v="247"/>
          <ac:cxnSpMkLst>
            <pc:docMk/>
            <pc:sldMk cId="2513124043" sldId="386"/>
            <ac:cxnSpMk id="78" creationId="{2BFC67BE-6997-F590-AC48-F7E9ADD4EE51}"/>
          </ac:cxnSpMkLst>
        </pc:cxnChg>
        <pc:cxnChg chg="add del mod">
          <ac:chgData name="Nurul Izzatie Husna Muhammad Fauzi" userId="0dff9f38-c388-44d1-8ab3-41d441e9c9e8" providerId="ADAL" clId="{9C1703D8-268D-4EA5-9F40-5D4D83E01407}" dt="2023-10-28T17:21:06.783" v="247"/>
          <ac:cxnSpMkLst>
            <pc:docMk/>
            <pc:sldMk cId="2513124043" sldId="386"/>
            <ac:cxnSpMk id="79" creationId="{045CBD98-FDF3-9989-E69E-AF1155E51C5B}"/>
          </ac:cxnSpMkLst>
        </pc:cxnChg>
        <pc:cxnChg chg="add del mod">
          <ac:chgData name="Nurul Izzatie Husna Muhammad Fauzi" userId="0dff9f38-c388-44d1-8ab3-41d441e9c9e8" providerId="ADAL" clId="{9C1703D8-268D-4EA5-9F40-5D4D83E01407}" dt="2023-10-28T17:21:06.783" v="247"/>
          <ac:cxnSpMkLst>
            <pc:docMk/>
            <pc:sldMk cId="2513124043" sldId="386"/>
            <ac:cxnSpMk id="80" creationId="{886FBB42-693C-1B81-7911-165F0176635E}"/>
          </ac:cxnSpMkLst>
        </pc:cxnChg>
        <pc:cxnChg chg="add del mod">
          <ac:chgData name="Nurul Izzatie Husna Muhammad Fauzi" userId="0dff9f38-c388-44d1-8ab3-41d441e9c9e8" providerId="ADAL" clId="{9C1703D8-268D-4EA5-9F40-5D4D83E01407}" dt="2023-10-28T17:21:06.783" v="247"/>
          <ac:cxnSpMkLst>
            <pc:docMk/>
            <pc:sldMk cId="2513124043" sldId="386"/>
            <ac:cxnSpMk id="81" creationId="{AB52219D-3A04-9ED3-66E8-52EE3CBEE65B}"/>
          </ac:cxnSpMkLst>
        </pc:cxnChg>
        <pc:cxnChg chg="add del mod">
          <ac:chgData name="Nurul Izzatie Husna Muhammad Fauzi" userId="0dff9f38-c388-44d1-8ab3-41d441e9c9e8" providerId="ADAL" clId="{9C1703D8-268D-4EA5-9F40-5D4D83E01407}" dt="2023-10-28T17:21:06.783" v="247"/>
          <ac:cxnSpMkLst>
            <pc:docMk/>
            <pc:sldMk cId="2513124043" sldId="386"/>
            <ac:cxnSpMk id="82" creationId="{87D79BCF-67AF-2CBB-9B49-FF1255251DBC}"/>
          </ac:cxnSpMkLst>
        </pc:cxnChg>
        <pc:cxnChg chg="add del mod">
          <ac:chgData name="Nurul Izzatie Husna Muhammad Fauzi" userId="0dff9f38-c388-44d1-8ab3-41d441e9c9e8" providerId="ADAL" clId="{9C1703D8-268D-4EA5-9F40-5D4D83E01407}" dt="2023-10-28T17:21:06.783" v="247"/>
          <ac:cxnSpMkLst>
            <pc:docMk/>
            <pc:sldMk cId="2513124043" sldId="386"/>
            <ac:cxnSpMk id="83" creationId="{72BE01D9-2906-9182-CE6B-8F00632F4B5B}"/>
          </ac:cxnSpMkLst>
        </pc:cxnChg>
        <pc:cxnChg chg="add del mod">
          <ac:chgData name="Nurul Izzatie Husna Muhammad Fauzi" userId="0dff9f38-c388-44d1-8ab3-41d441e9c9e8" providerId="ADAL" clId="{9C1703D8-268D-4EA5-9F40-5D4D83E01407}" dt="2023-10-28T17:21:06.783" v="247"/>
          <ac:cxnSpMkLst>
            <pc:docMk/>
            <pc:sldMk cId="2513124043" sldId="386"/>
            <ac:cxnSpMk id="84" creationId="{35F8AD1A-B5B4-A1B0-AA49-585DA92394DB}"/>
          </ac:cxnSpMkLst>
        </pc:cxnChg>
        <pc:cxnChg chg="add del mod">
          <ac:chgData name="Nurul Izzatie Husna Muhammad Fauzi" userId="0dff9f38-c388-44d1-8ab3-41d441e9c9e8" providerId="ADAL" clId="{9C1703D8-268D-4EA5-9F40-5D4D83E01407}" dt="2023-10-28T17:21:06.783" v="247"/>
          <ac:cxnSpMkLst>
            <pc:docMk/>
            <pc:sldMk cId="2513124043" sldId="386"/>
            <ac:cxnSpMk id="85" creationId="{0F303902-1A77-0AE2-C518-9669675E5DB3}"/>
          </ac:cxnSpMkLst>
        </pc:cxnChg>
        <pc:cxnChg chg="add del mod">
          <ac:chgData name="Nurul Izzatie Husna Muhammad Fauzi" userId="0dff9f38-c388-44d1-8ab3-41d441e9c9e8" providerId="ADAL" clId="{9C1703D8-268D-4EA5-9F40-5D4D83E01407}" dt="2023-10-28T17:21:06.783" v="247"/>
          <ac:cxnSpMkLst>
            <pc:docMk/>
            <pc:sldMk cId="2513124043" sldId="386"/>
            <ac:cxnSpMk id="86" creationId="{DD137876-2326-6085-6F94-5994C893584D}"/>
          </ac:cxnSpMkLst>
        </pc:cxnChg>
        <pc:cxnChg chg="add del mod">
          <ac:chgData name="Nurul Izzatie Husna Muhammad Fauzi" userId="0dff9f38-c388-44d1-8ab3-41d441e9c9e8" providerId="ADAL" clId="{9C1703D8-268D-4EA5-9F40-5D4D83E01407}" dt="2023-10-28T17:21:06.783" v="247"/>
          <ac:cxnSpMkLst>
            <pc:docMk/>
            <pc:sldMk cId="2513124043" sldId="386"/>
            <ac:cxnSpMk id="87" creationId="{CC9B004A-5664-24E2-C4A7-FB9E98C65FA6}"/>
          </ac:cxnSpMkLst>
        </pc:cxnChg>
        <pc:cxnChg chg="add del mod">
          <ac:chgData name="Nurul Izzatie Husna Muhammad Fauzi" userId="0dff9f38-c388-44d1-8ab3-41d441e9c9e8" providerId="ADAL" clId="{9C1703D8-268D-4EA5-9F40-5D4D83E01407}" dt="2023-10-28T17:21:06.783" v="247"/>
          <ac:cxnSpMkLst>
            <pc:docMk/>
            <pc:sldMk cId="2513124043" sldId="386"/>
            <ac:cxnSpMk id="88" creationId="{4165B7F1-1563-940C-6846-7161A27A1EF5}"/>
          </ac:cxnSpMkLst>
        </pc:cxnChg>
      </pc:sldChg>
      <pc:sldChg chg="addSp modSp new mod">
        <pc:chgData name="Nurul Izzatie Husna Muhammad Fauzi" userId="0dff9f38-c388-44d1-8ab3-41d441e9c9e8" providerId="ADAL" clId="{9C1703D8-268D-4EA5-9F40-5D4D83E01407}" dt="2023-10-29T11:46:26.051" v="539" actId="207"/>
        <pc:sldMkLst>
          <pc:docMk/>
          <pc:sldMk cId="464665471" sldId="387"/>
        </pc:sldMkLst>
        <pc:spChg chg="mod">
          <ac:chgData name="Nurul Izzatie Husna Muhammad Fauzi" userId="0dff9f38-c388-44d1-8ab3-41d441e9c9e8" providerId="ADAL" clId="{9C1703D8-268D-4EA5-9F40-5D4D83E01407}" dt="2023-10-29T11:45:53.526" v="534" actId="255"/>
          <ac:spMkLst>
            <pc:docMk/>
            <pc:sldMk cId="464665471" sldId="387"/>
            <ac:spMk id="2" creationId="{E398C1AC-5DB9-61A4-15F3-8A9A9D96D9D5}"/>
          </ac:spMkLst>
        </pc:spChg>
        <pc:spChg chg="mod">
          <ac:chgData name="Nurul Izzatie Husna Muhammad Fauzi" userId="0dff9f38-c388-44d1-8ab3-41d441e9c9e8" providerId="ADAL" clId="{9C1703D8-268D-4EA5-9F40-5D4D83E01407}" dt="2023-10-29T11:46:26.051" v="539" actId="207"/>
          <ac:spMkLst>
            <pc:docMk/>
            <pc:sldMk cId="464665471" sldId="387"/>
            <ac:spMk id="3" creationId="{62142B3E-E24D-F757-8741-4F5698D529D9}"/>
          </ac:spMkLst>
        </pc:spChg>
        <pc:spChg chg="add mod">
          <ac:chgData name="Nurul Izzatie Husna Muhammad Fauzi" userId="0dff9f38-c388-44d1-8ab3-41d441e9c9e8" providerId="ADAL" clId="{9C1703D8-268D-4EA5-9F40-5D4D83E01407}" dt="2023-10-28T17:21:34.773" v="253" actId="1076"/>
          <ac:spMkLst>
            <pc:docMk/>
            <pc:sldMk cId="464665471" sldId="387"/>
            <ac:spMk id="4" creationId="{0193790D-7313-3DD8-83BE-C0F21F87462F}"/>
          </ac:spMkLst>
        </pc:spChg>
      </pc:sldChg>
      <pc:sldChg chg="addSp delSp modSp new mod">
        <pc:chgData name="Nurul Izzatie Husna Muhammad Fauzi" userId="0dff9f38-c388-44d1-8ab3-41d441e9c9e8" providerId="ADAL" clId="{9C1703D8-268D-4EA5-9F40-5D4D83E01407}" dt="2023-10-29T11:46:28.589" v="540" actId="207"/>
        <pc:sldMkLst>
          <pc:docMk/>
          <pc:sldMk cId="2889054322" sldId="388"/>
        </pc:sldMkLst>
        <pc:spChg chg="mod">
          <ac:chgData name="Nurul Izzatie Husna Muhammad Fauzi" userId="0dff9f38-c388-44d1-8ab3-41d441e9c9e8" providerId="ADAL" clId="{9C1703D8-268D-4EA5-9F40-5D4D83E01407}" dt="2023-10-29T11:46:01.580" v="535" actId="255"/>
          <ac:spMkLst>
            <pc:docMk/>
            <pc:sldMk cId="2889054322" sldId="388"/>
            <ac:spMk id="2" creationId="{9188E416-268B-202A-6FD5-C575DAD30612}"/>
          </ac:spMkLst>
        </pc:spChg>
        <pc:spChg chg="mod">
          <ac:chgData name="Nurul Izzatie Husna Muhammad Fauzi" userId="0dff9f38-c388-44d1-8ab3-41d441e9c9e8" providerId="ADAL" clId="{9C1703D8-268D-4EA5-9F40-5D4D83E01407}" dt="2023-10-29T11:46:28.589" v="540" actId="207"/>
          <ac:spMkLst>
            <pc:docMk/>
            <pc:sldMk cId="2889054322" sldId="388"/>
            <ac:spMk id="3" creationId="{F6188E16-8780-9ECD-F46B-F81E020B0454}"/>
          </ac:spMkLst>
        </pc:spChg>
        <pc:spChg chg="add del">
          <ac:chgData name="Nurul Izzatie Husna Muhammad Fauzi" userId="0dff9f38-c388-44d1-8ab3-41d441e9c9e8" providerId="ADAL" clId="{9C1703D8-268D-4EA5-9F40-5D4D83E01407}" dt="2023-10-28T17:21:45.487" v="256" actId="22"/>
          <ac:spMkLst>
            <pc:docMk/>
            <pc:sldMk cId="2889054322" sldId="388"/>
            <ac:spMk id="5" creationId="{20559017-739F-5DC9-F696-EF9D0B0978D2}"/>
          </ac:spMkLst>
        </pc:spChg>
        <pc:spChg chg="add mod">
          <ac:chgData name="Nurul Izzatie Husna Muhammad Fauzi" userId="0dff9f38-c388-44d1-8ab3-41d441e9c9e8" providerId="ADAL" clId="{9C1703D8-268D-4EA5-9F40-5D4D83E01407}" dt="2023-10-29T11:46:06.148" v="536" actId="1076"/>
          <ac:spMkLst>
            <pc:docMk/>
            <pc:sldMk cId="2889054322" sldId="388"/>
            <ac:spMk id="6" creationId="{19151E74-8E23-DFF5-036C-2EEB08705338}"/>
          </ac:spMkLst>
        </pc:spChg>
      </pc:sldChg>
      <pc:sldChg chg="addSp modSp new mod">
        <pc:chgData name="Nurul Izzatie Husna Muhammad Fauzi" userId="0dff9f38-c388-44d1-8ab3-41d441e9c9e8" providerId="ADAL" clId="{9C1703D8-268D-4EA5-9F40-5D4D83E01407}" dt="2023-10-29T11:46:30.966" v="541" actId="207"/>
        <pc:sldMkLst>
          <pc:docMk/>
          <pc:sldMk cId="2738787318" sldId="389"/>
        </pc:sldMkLst>
        <pc:spChg chg="mod">
          <ac:chgData name="Nurul Izzatie Husna Muhammad Fauzi" userId="0dff9f38-c388-44d1-8ab3-41d441e9c9e8" providerId="ADAL" clId="{9C1703D8-268D-4EA5-9F40-5D4D83E01407}" dt="2023-10-29T11:46:13.552" v="537" actId="255"/>
          <ac:spMkLst>
            <pc:docMk/>
            <pc:sldMk cId="2738787318" sldId="389"/>
            <ac:spMk id="2" creationId="{22418352-D3EC-A90F-217C-EE2F8EB64A7A}"/>
          </ac:spMkLst>
        </pc:spChg>
        <pc:spChg chg="mod">
          <ac:chgData name="Nurul Izzatie Husna Muhammad Fauzi" userId="0dff9f38-c388-44d1-8ab3-41d441e9c9e8" providerId="ADAL" clId="{9C1703D8-268D-4EA5-9F40-5D4D83E01407}" dt="2023-10-29T11:46:30.966" v="541" actId="207"/>
          <ac:spMkLst>
            <pc:docMk/>
            <pc:sldMk cId="2738787318" sldId="389"/>
            <ac:spMk id="3" creationId="{ADF76795-D80B-518B-1AF9-69B92B1E74A1}"/>
          </ac:spMkLst>
        </pc:spChg>
        <pc:spChg chg="add mod">
          <ac:chgData name="Nurul Izzatie Husna Muhammad Fauzi" userId="0dff9f38-c388-44d1-8ab3-41d441e9c9e8" providerId="ADAL" clId="{9C1703D8-268D-4EA5-9F40-5D4D83E01407}" dt="2023-10-29T11:46:16.780" v="538" actId="1076"/>
          <ac:spMkLst>
            <pc:docMk/>
            <pc:sldMk cId="2738787318" sldId="389"/>
            <ac:spMk id="4" creationId="{E4725088-CCB5-BD6A-E831-98AC8C4D223C}"/>
          </ac:spMkLst>
        </pc:spChg>
      </pc:sldChg>
      <pc:sldChg chg="addSp modSp new mod">
        <pc:chgData name="Nurul Izzatie Husna Muhammad Fauzi" userId="0dff9f38-c388-44d1-8ab3-41d441e9c9e8" providerId="ADAL" clId="{9C1703D8-268D-4EA5-9F40-5D4D83E01407}" dt="2023-10-29T11:46:40.665" v="544" actId="255"/>
        <pc:sldMkLst>
          <pc:docMk/>
          <pc:sldMk cId="1452019261" sldId="390"/>
        </pc:sldMkLst>
        <pc:spChg chg="mod">
          <ac:chgData name="Nurul Izzatie Husna Muhammad Fauzi" userId="0dff9f38-c388-44d1-8ab3-41d441e9c9e8" providerId="ADAL" clId="{9C1703D8-268D-4EA5-9F40-5D4D83E01407}" dt="2023-10-29T11:46:40.665" v="544" actId="255"/>
          <ac:spMkLst>
            <pc:docMk/>
            <pc:sldMk cId="1452019261" sldId="390"/>
            <ac:spMk id="2" creationId="{7E7AAD97-E273-1280-92B2-6AE4AF93D75D}"/>
          </ac:spMkLst>
        </pc:spChg>
        <pc:spChg chg="mod">
          <ac:chgData name="Nurul Izzatie Husna Muhammad Fauzi" userId="0dff9f38-c388-44d1-8ab3-41d441e9c9e8" providerId="ADAL" clId="{9C1703D8-268D-4EA5-9F40-5D4D83E01407}" dt="2023-10-29T11:46:37.346" v="543" actId="207"/>
          <ac:spMkLst>
            <pc:docMk/>
            <pc:sldMk cId="1452019261" sldId="390"/>
            <ac:spMk id="3" creationId="{741999E6-14F9-B8AE-E1A1-49BA2816987E}"/>
          </ac:spMkLst>
        </pc:spChg>
        <pc:spChg chg="add mod">
          <ac:chgData name="Nurul Izzatie Husna Muhammad Fauzi" userId="0dff9f38-c388-44d1-8ab3-41d441e9c9e8" providerId="ADAL" clId="{9C1703D8-268D-4EA5-9F40-5D4D83E01407}" dt="2023-10-28T17:22:53.118" v="273" actId="1076"/>
          <ac:spMkLst>
            <pc:docMk/>
            <pc:sldMk cId="1452019261" sldId="390"/>
            <ac:spMk id="4" creationId="{158E8001-B29D-B574-D6F6-30636158A893}"/>
          </ac:spMkLst>
        </pc:spChg>
      </pc:sldChg>
      <pc:sldChg chg="addSp delSp modSp new mod">
        <pc:chgData name="Nurul Izzatie Husna Muhammad Fauzi" userId="0dff9f38-c388-44d1-8ab3-41d441e9c9e8" providerId="ADAL" clId="{9C1703D8-268D-4EA5-9F40-5D4D83E01407}" dt="2023-10-29T11:46:44.976" v="545" actId="207"/>
        <pc:sldMkLst>
          <pc:docMk/>
          <pc:sldMk cId="4042156402" sldId="391"/>
        </pc:sldMkLst>
        <pc:spChg chg="del">
          <ac:chgData name="Nurul Izzatie Husna Muhammad Fauzi" userId="0dff9f38-c388-44d1-8ab3-41d441e9c9e8" providerId="ADAL" clId="{9C1703D8-268D-4EA5-9F40-5D4D83E01407}" dt="2023-10-28T17:23:09.470" v="276" actId="478"/>
          <ac:spMkLst>
            <pc:docMk/>
            <pc:sldMk cId="4042156402" sldId="391"/>
            <ac:spMk id="2" creationId="{A6481705-5840-2EEF-8195-44E3BA1F8A40}"/>
          </ac:spMkLst>
        </pc:spChg>
        <pc:spChg chg="mod">
          <ac:chgData name="Nurul Izzatie Husna Muhammad Fauzi" userId="0dff9f38-c388-44d1-8ab3-41d441e9c9e8" providerId="ADAL" clId="{9C1703D8-268D-4EA5-9F40-5D4D83E01407}" dt="2023-10-29T11:46:44.976" v="545" actId="207"/>
          <ac:spMkLst>
            <pc:docMk/>
            <pc:sldMk cId="4042156402" sldId="391"/>
            <ac:spMk id="3" creationId="{409B6ABA-941B-8D75-0523-67DFF2553ECF}"/>
          </ac:spMkLst>
        </pc:spChg>
        <pc:spChg chg="add mod">
          <ac:chgData name="Nurul Izzatie Husna Muhammad Fauzi" userId="0dff9f38-c388-44d1-8ab3-41d441e9c9e8" providerId="ADAL" clId="{9C1703D8-268D-4EA5-9F40-5D4D83E01407}" dt="2023-10-28T17:23:19.457" v="278" actId="1076"/>
          <ac:spMkLst>
            <pc:docMk/>
            <pc:sldMk cId="4042156402" sldId="391"/>
            <ac:spMk id="4" creationId="{884869AD-372D-C3BE-3DE7-65439AB31F37}"/>
          </ac:spMkLst>
        </pc:spChg>
        <pc:spChg chg="add mod">
          <ac:chgData name="Nurul Izzatie Husna Muhammad Fauzi" userId="0dff9f38-c388-44d1-8ab3-41d441e9c9e8" providerId="ADAL" clId="{9C1703D8-268D-4EA5-9F40-5D4D83E01407}" dt="2023-10-28T17:23:19.457" v="278" actId="1076"/>
          <ac:spMkLst>
            <pc:docMk/>
            <pc:sldMk cId="4042156402" sldId="391"/>
            <ac:spMk id="5" creationId="{58123B0C-F671-5CEB-6655-FDCD971F371E}"/>
          </ac:spMkLst>
        </pc:spChg>
        <pc:picChg chg="add mod">
          <ac:chgData name="Nurul Izzatie Husna Muhammad Fauzi" userId="0dff9f38-c388-44d1-8ab3-41d441e9c9e8" providerId="ADAL" clId="{9C1703D8-268D-4EA5-9F40-5D4D83E01407}" dt="2023-10-28T17:23:19.457" v="278" actId="1076"/>
          <ac:picMkLst>
            <pc:docMk/>
            <pc:sldMk cId="4042156402" sldId="391"/>
            <ac:picMk id="6" creationId="{92C14427-221F-9036-460C-6D773F56F6BE}"/>
          </ac:picMkLst>
        </pc:picChg>
      </pc:sldChg>
      <pc:sldChg chg="addSp modSp new mod">
        <pc:chgData name="Nurul Izzatie Husna Muhammad Fauzi" userId="0dff9f38-c388-44d1-8ab3-41d441e9c9e8" providerId="ADAL" clId="{9C1703D8-268D-4EA5-9F40-5D4D83E01407}" dt="2023-10-29T11:46:51.942" v="547" actId="255"/>
        <pc:sldMkLst>
          <pc:docMk/>
          <pc:sldMk cId="3599660399" sldId="392"/>
        </pc:sldMkLst>
        <pc:spChg chg="mod">
          <ac:chgData name="Nurul Izzatie Husna Muhammad Fauzi" userId="0dff9f38-c388-44d1-8ab3-41d441e9c9e8" providerId="ADAL" clId="{9C1703D8-268D-4EA5-9F40-5D4D83E01407}" dt="2023-10-29T11:46:51.942" v="547" actId="255"/>
          <ac:spMkLst>
            <pc:docMk/>
            <pc:sldMk cId="3599660399" sldId="392"/>
            <ac:spMk id="2" creationId="{38D0CABC-C35D-6A69-780F-8E77E9EC8B56}"/>
          </ac:spMkLst>
        </pc:spChg>
        <pc:spChg chg="mod">
          <ac:chgData name="Nurul Izzatie Husna Muhammad Fauzi" userId="0dff9f38-c388-44d1-8ab3-41d441e9c9e8" providerId="ADAL" clId="{9C1703D8-268D-4EA5-9F40-5D4D83E01407}" dt="2023-10-29T11:46:49.225" v="546" actId="207"/>
          <ac:spMkLst>
            <pc:docMk/>
            <pc:sldMk cId="3599660399" sldId="392"/>
            <ac:spMk id="3" creationId="{F3D77BD6-7C7D-E83C-EF79-EF4E4CDB1DAB}"/>
          </ac:spMkLst>
        </pc:spChg>
        <pc:spChg chg="add mod">
          <ac:chgData name="Nurul Izzatie Husna Muhammad Fauzi" userId="0dff9f38-c388-44d1-8ab3-41d441e9c9e8" providerId="ADAL" clId="{9C1703D8-268D-4EA5-9F40-5D4D83E01407}" dt="2023-10-28T17:23:46.773" v="284" actId="1076"/>
          <ac:spMkLst>
            <pc:docMk/>
            <pc:sldMk cId="3599660399" sldId="392"/>
            <ac:spMk id="4" creationId="{286FFA30-40A0-F018-E133-D05759E493ED}"/>
          </ac:spMkLst>
        </pc:spChg>
      </pc:sldChg>
      <pc:sldChg chg="addSp delSp modSp new mod">
        <pc:chgData name="Nurul Izzatie Husna Muhammad Fauzi" userId="0dff9f38-c388-44d1-8ab3-41d441e9c9e8" providerId="ADAL" clId="{9C1703D8-268D-4EA5-9F40-5D4D83E01407}" dt="2023-10-29T11:47:05.298" v="552" actId="1076"/>
        <pc:sldMkLst>
          <pc:docMk/>
          <pc:sldMk cId="892498469" sldId="393"/>
        </pc:sldMkLst>
        <pc:spChg chg="del">
          <ac:chgData name="Nurul Izzatie Husna Muhammad Fauzi" userId="0dff9f38-c388-44d1-8ab3-41d441e9c9e8" providerId="ADAL" clId="{9C1703D8-268D-4EA5-9F40-5D4D83E01407}" dt="2023-10-28T17:24:03.496" v="289" actId="478"/>
          <ac:spMkLst>
            <pc:docMk/>
            <pc:sldMk cId="892498469" sldId="393"/>
            <ac:spMk id="2" creationId="{7CBDC788-6CF7-EBFA-6E01-EA3E4813E744}"/>
          </ac:spMkLst>
        </pc:spChg>
        <pc:spChg chg="mod">
          <ac:chgData name="Nurul Izzatie Husna Muhammad Fauzi" userId="0dff9f38-c388-44d1-8ab3-41d441e9c9e8" providerId="ADAL" clId="{9C1703D8-268D-4EA5-9F40-5D4D83E01407}" dt="2023-10-29T11:46:57.386" v="548" actId="207"/>
          <ac:spMkLst>
            <pc:docMk/>
            <pc:sldMk cId="892498469" sldId="393"/>
            <ac:spMk id="3" creationId="{A9C48938-48FE-3697-9D5E-728BABA0B79C}"/>
          </ac:spMkLst>
        </pc:spChg>
        <pc:spChg chg="add del mod">
          <ac:chgData name="Nurul Izzatie Husna Muhammad Fauzi" userId="0dff9f38-c388-44d1-8ab3-41d441e9c9e8" providerId="ADAL" clId="{9C1703D8-268D-4EA5-9F40-5D4D83E01407}" dt="2023-10-28T17:24:25.429" v="294" actId="478"/>
          <ac:spMkLst>
            <pc:docMk/>
            <pc:sldMk cId="892498469" sldId="393"/>
            <ac:spMk id="4" creationId="{B0141FD0-DA52-1600-396F-6874B869F647}"/>
          </ac:spMkLst>
        </pc:spChg>
        <pc:spChg chg="add mod">
          <ac:chgData name="Nurul Izzatie Husna Muhammad Fauzi" userId="0dff9f38-c388-44d1-8ab3-41d441e9c9e8" providerId="ADAL" clId="{9C1703D8-268D-4EA5-9F40-5D4D83E01407}" dt="2023-10-28T17:24:14.252" v="291" actId="1076"/>
          <ac:spMkLst>
            <pc:docMk/>
            <pc:sldMk cId="892498469" sldId="393"/>
            <ac:spMk id="5" creationId="{7F978533-D6BB-9599-7C53-6DAD8C3DBFEC}"/>
          </ac:spMkLst>
        </pc:spChg>
        <pc:picChg chg="add del mod">
          <ac:chgData name="Nurul Izzatie Husna Muhammad Fauzi" userId="0dff9f38-c388-44d1-8ab3-41d441e9c9e8" providerId="ADAL" clId="{9C1703D8-268D-4EA5-9F40-5D4D83E01407}" dt="2023-10-29T11:47:05.298" v="552" actId="1076"/>
          <ac:picMkLst>
            <pc:docMk/>
            <pc:sldMk cId="892498469" sldId="393"/>
            <ac:picMk id="6" creationId="{7CB08017-B970-71F8-B18D-38AF3E8F8D60}"/>
          </ac:picMkLst>
        </pc:picChg>
      </pc:sldChg>
      <pc:sldChg chg="addSp delSp modSp new mod">
        <pc:chgData name="Nurul Izzatie Husna Muhammad Fauzi" userId="0dff9f38-c388-44d1-8ab3-41d441e9c9e8" providerId="ADAL" clId="{9C1703D8-268D-4EA5-9F40-5D4D83E01407}" dt="2023-10-29T11:47:29.482" v="557" actId="255"/>
        <pc:sldMkLst>
          <pc:docMk/>
          <pc:sldMk cId="2272707772" sldId="394"/>
        </pc:sldMkLst>
        <pc:spChg chg="del">
          <ac:chgData name="Nurul Izzatie Husna Muhammad Fauzi" userId="0dff9f38-c388-44d1-8ab3-41d441e9c9e8" providerId="ADAL" clId="{9C1703D8-268D-4EA5-9F40-5D4D83E01407}" dt="2023-10-28T17:24:38.505" v="297" actId="478"/>
          <ac:spMkLst>
            <pc:docMk/>
            <pc:sldMk cId="2272707772" sldId="394"/>
            <ac:spMk id="2" creationId="{D3B24BBD-2AA0-96DF-E7A5-6D4DEDD1B63D}"/>
          </ac:spMkLst>
        </pc:spChg>
        <pc:spChg chg="mod">
          <ac:chgData name="Nurul Izzatie Husna Muhammad Fauzi" userId="0dff9f38-c388-44d1-8ab3-41d441e9c9e8" providerId="ADAL" clId="{9C1703D8-268D-4EA5-9F40-5D4D83E01407}" dt="2023-10-29T11:47:09.176" v="553" actId="207"/>
          <ac:spMkLst>
            <pc:docMk/>
            <pc:sldMk cId="2272707772" sldId="394"/>
            <ac:spMk id="3" creationId="{58CE87A3-5210-617A-61F0-66135722A5EF}"/>
          </ac:spMkLst>
        </pc:spChg>
        <pc:spChg chg="add mod">
          <ac:chgData name="Nurul Izzatie Husna Muhammad Fauzi" userId="0dff9f38-c388-44d1-8ab3-41d441e9c9e8" providerId="ADAL" clId="{9C1703D8-268D-4EA5-9F40-5D4D83E01407}" dt="2023-10-28T17:24:44.631" v="298"/>
          <ac:spMkLst>
            <pc:docMk/>
            <pc:sldMk cId="2272707772" sldId="394"/>
            <ac:spMk id="4" creationId="{3CC68B14-2947-AF3F-30B1-92A93581F2E3}"/>
          </ac:spMkLst>
        </pc:spChg>
        <pc:spChg chg="add mod">
          <ac:chgData name="Nurul Izzatie Husna Muhammad Fauzi" userId="0dff9f38-c388-44d1-8ab3-41d441e9c9e8" providerId="ADAL" clId="{9C1703D8-268D-4EA5-9F40-5D4D83E01407}" dt="2023-10-29T11:47:29.482" v="557" actId="255"/>
          <ac:spMkLst>
            <pc:docMk/>
            <pc:sldMk cId="2272707772" sldId="394"/>
            <ac:spMk id="6" creationId="{26EE7161-500D-D77F-73DA-E65E484F2532}"/>
          </ac:spMkLst>
        </pc:spChg>
        <pc:picChg chg="add mod">
          <ac:chgData name="Nurul Izzatie Husna Muhammad Fauzi" userId="0dff9f38-c388-44d1-8ab3-41d441e9c9e8" providerId="ADAL" clId="{9C1703D8-268D-4EA5-9F40-5D4D83E01407}" dt="2023-10-29T11:47:17.535" v="556" actId="14100"/>
          <ac:picMkLst>
            <pc:docMk/>
            <pc:sldMk cId="2272707772" sldId="394"/>
            <ac:picMk id="5" creationId="{1EFDE721-9F6D-F5DF-C099-3977A319F93F}"/>
          </ac:picMkLst>
        </pc:picChg>
      </pc:sldChg>
      <pc:sldChg chg="addSp delSp modSp new mod">
        <pc:chgData name="Nurul Izzatie Husna Muhammad Fauzi" userId="0dff9f38-c388-44d1-8ab3-41d441e9c9e8" providerId="ADAL" clId="{9C1703D8-268D-4EA5-9F40-5D4D83E01407}" dt="2023-10-29T11:47:40.916" v="559" actId="1076"/>
        <pc:sldMkLst>
          <pc:docMk/>
          <pc:sldMk cId="2716239739" sldId="395"/>
        </pc:sldMkLst>
        <pc:spChg chg="del">
          <ac:chgData name="Nurul Izzatie Husna Muhammad Fauzi" userId="0dff9f38-c388-44d1-8ab3-41d441e9c9e8" providerId="ADAL" clId="{9C1703D8-268D-4EA5-9F40-5D4D83E01407}" dt="2023-10-28T17:25:12.566" v="304" actId="478"/>
          <ac:spMkLst>
            <pc:docMk/>
            <pc:sldMk cId="2716239739" sldId="395"/>
            <ac:spMk id="2" creationId="{A4F5BD7F-40A3-D651-CF57-174A764DE64B}"/>
          </ac:spMkLst>
        </pc:spChg>
        <pc:spChg chg="mod">
          <ac:chgData name="Nurul Izzatie Husna Muhammad Fauzi" userId="0dff9f38-c388-44d1-8ab3-41d441e9c9e8" providerId="ADAL" clId="{9C1703D8-268D-4EA5-9F40-5D4D83E01407}" dt="2023-10-28T17:25:07.064" v="303"/>
          <ac:spMkLst>
            <pc:docMk/>
            <pc:sldMk cId="2716239739" sldId="395"/>
            <ac:spMk id="3" creationId="{543B2E18-182E-B05F-633B-EDA8DF493246}"/>
          </ac:spMkLst>
        </pc:spChg>
        <pc:spChg chg="add mod">
          <ac:chgData name="Nurul Izzatie Husna Muhammad Fauzi" userId="0dff9f38-c388-44d1-8ab3-41d441e9c9e8" providerId="ADAL" clId="{9C1703D8-268D-4EA5-9F40-5D4D83E01407}" dt="2023-10-29T11:47:40.916" v="559" actId="1076"/>
          <ac:spMkLst>
            <pc:docMk/>
            <pc:sldMk cId="2716239739" sldId="395"/>
            <ac:spMk id="4" creationId="{811189F6-2A2B-C6E1-022E-2D74096FC4B0}"/>
          </ac:spMkLst>
        </pc:spChg>
      </pc:sldChg>
      <pc:sldChg chg="new del">
        <pc:chgData name="Nurul Izzatie Husna Muhammad Fauzi" userId="0dff9f38-c388-44d1-8ab3-41d441e9c9e8" providerId="ADAL" clId="{9C1703D8-268D-4EA5-9F40-5D4D83E01407}" dt="2023-10-28T17:24:53.264" v="300" actId="47"/>
        <pc:sldMkLst>
          <pc:docMk/>
          <pc:sldMk cId="3103559381" sldId="39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a:t>
            </a:fld>
            <a:endParaRPr lang="en-US" dirty="0"/>
          </a:p>
        </p:txBody>
      </p:sp>
    </p:spTree>
    <p:extLst>
      <p:ext uri="{BB962C8B-B14F-4D97-AF65-F5344CB8AC3E}">
        <p14:creationId xmlns:p14="http://schemas.microsoft.com/office/powerpoint/2010/main" val="33455184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solidFill>
                  <a:schemeClr val="bg1"/>
                </a:solidFill>
              </a:rPr>
              <a:t>AAPP007-4-2 System Analysis and Design</a:t>
            </a:r>
            <a:endParaRPr lang="en-US" sz="800" dirty="0">
              <a:solidFill>
                <a:schemeClr val="bg1"/>
              </a:solidFill>
              <a:latin typeface="Montserrat" panose="00000500000000000000" pitchFamily="2" charset="0"/>
            </a:endParaRPr>
          </a:p>
          <a:p>
            <a:pPr algn="l"/>
            <a:endParaRPr lang="en-US" sz="800" dirty="0">
              <a:solidFill>
                <a:schemeClr val="bg2"/>
              </a:solidFill>
              <a:latin typeface="Montserrat" panose="00000500000000000000" pitchFamily="2" charset="0"/>
            </a:endParaRP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308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MY" sz="800" b="0" i="0" u="none" strike="noStrike" baseline="0" dirty="0">
                <a:solidFill>
                  <a:schemeClr val="bg1"/>
                </a:solidFill>
                <a:latin typeface="Arial" panose="020B0604020202020204" pitchFamily="34" charset="0"/>
                <a:cs typeface="Arial" panose="020B0604020202020204" pitchFamily="34" charset="0"/>
              </a:rPr>
              <a:t>Introduction to Information System 	</a:t>
            </a:r>
          </a:p>
          <a:p>
            <a:pPr algn="ctr"/>
            <a:endParaRPr lang="en-US" sz="100" dirty="0">
              <a:solidFill>
                <a:schemeClr val="bg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slideLayout" Target="../slideLayouts/slideLayout8.xml"/><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8285C3-AD06-C6EE-DA1E-01E4AE099285}"/>
              </a:ext>
            </a:extLst>
          </p:cNvPr>
          <p:cNvSpPr>
            <a:spLocks noGrp="1"/>
          </p:cNvSpPr>
          <p:nvPr>
            <p:ph type="title"/>
          </p:nvPr>
        </p:nvSpPr>
        <p:spPr/>
        <p:txBody>
          <a:bodyPr/>
          <a:lstStyle/>
          <a:p>
            <a:r>
              <a:rPr lang="en-US" sz="3200" dirty="0"/>
              <a:t>LOGICAL MODELLING</a:t>
            </a:r>
            <a:endParaRPr lang="en-MY" sz="3200" dirty="0"/>
          </a:p>
        </p:txBody>
      </p:sp>
      <p:sp>
        <p:nvSpPr>
          <p:cNvPr id="12" name="Text Placeholder 11">
            <a:extLst>
              <a:ext uri="{FF2B5EF4-FFF2-40B4-BE49-F238E27FC236}">
                <a16:creationId xmlns:a16="http://schemas.microsoft.com/office/drawing/2014/main" id="{46E76693-9333-AC46-AAFA-600C2E1A00CB}"/>
              </a:ext>
            </a:extLst>
          </p:cNvPr>
          <p:cNvSpPr>
            <a:spLocks noGrp="1"/>
          </p:cNvSpPr>
          <p:nvPr>
            <p:ph type="body" idx="1"/>
          </p:nvPr>
        </p:nvSpPr>
        <p:spPr/>
        <p:txBody>
          <a:bodyPr/>
          <a:lstStyle/>
          <a:p>
            <a:r>
              <a:rPr lang="en-MY" sz="3200" dirty="0"/>
              <a:t>CT026-3-1-</a:t>
            </a:r>
            <a:r>
              <a:rPr lang="en-US" sz="3200"/>
              <a:t>Systems Analysis and Design</a:t>
            </a:r>
            <a:endParaRPr lang="en-MY" sz="3200" dirty="0"/>
          </a:p>
        </p:txBody>
      </p:sp>
    </p:spTree>
    <p:extLst>
      <p:ext uri="{BB962C8B-B14F-4D97-AF65-F5344CB8AC3E}">
        <p14:creationId xmlns:p14="http://schemas.microsoft.com/office/powerpoint/2010/main" val="300761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1913B7-814D-174B-FF27-AAE343BAE3C0}"/>
              </a:ext>
            </a:extLst>
          </p:cNvPr>
          <p:cNvSpPr>
            <a:spLocks noGrp="1"/>
          </p:cNvSpPr>
          <p:nvPr>
            <p:ph idx="1"/>
          </p:nvPr>
        </p:nvSpPr>
        <p:spPr/>
        <p:txBody>
          <a:bodyPr/>
          <a:lstStyle/>
          <a:p>
            <a:pPr eaLnBrk="1" hangingPunct="1"/>
            <a:r>
              <a:rPr lang="en-US" altLang="en-US" dirty="0">
                <a:solidFill>
                  <a:schemeClr val="accent6"/>
                </a:solidFill>
              </a:rPr>
              <a:t>Also known as </a:t>
            </a:r>
            <a:r>
              <a:rPr lang="en-US" altLang="en-US" b="1" dirty="0">
                <a:solidFill>
                  <a:schemeClr val="accent6"/>
                </a:solidFill>
              </a:rPr>
              <a:t>terminators</a:t>
            </a:r>
          </a:p>
          <a:p>
            <a:pPr eaLnBrk="1" hangingPunct="1"/>
            <a:r>
              <a:rPr lang="en-US" altLang="en-US" dirty="0">
                <a:solidFill>
                  <a:schemeClr val="accent6"/>
                </a:solidFill>
              </a:rPr>
              <a:t>Is a person, dept, outside organization or other information system that provides data to the system or receives data from the system</a:t>
            </a:r>
          </a:p>
          <a:p>
            <a:pPr eaLnBrk="1" hangingPunct="1"/>
            <a:r>
              <a:rPr lang="en-US" altLang="en-US" dirty="0">
                <a:solidFill>
                  <a:schemeClr val="accent6"/>
                </a:solidFill>
              </a:rPr>
              <a:t>May be a source, a sink or both</a:t>
            </a:r>
          </a:p>
          <a:p>
            <a:endParaRPr lang="en-MY" dirty="0">
              <a:solidFill>
                <a:schemeClr val="accent6"/>
              </a:solidFill>
            </a:endParaRPr>
          </a:p>
        </p:txBody>
      </p:sp>
      <p:sp>
        <p:nvSpPr>
          <p:cNvPr id="3" name="Title 2">
            <a:extLst>
              <a:ext uri="{FF2B5EF4-FFF2-40B4-BE49-F238E27FC236}">
                <a16:creationId xmlns:a16="http://schemas.microsoft.com/office/drawing/2014/main" id="{22DC6FCF-ED02-8C7F-4C7E-70550E3DF073}"/>
              </a:ext>
            </a:extLst>
          </p:cNvPr>
          <p:cNvSpPr>
            <a:spLocks noGrp="1"/>
          </p:cNvSpPr>
          <p:nvPr>
            <p:ph type="title"/>
          </p:nvPr>
        </p:nvSpPr>
        <p:spPr/>
        <p:txBody>
          <a:bodyPr/>
          <a:lstStyle/>
          <a:p>
            <a:r>
              <a:rPr lang="en-US" b="1" dirty="0"/>
              <a:t>External Entities / Source &amp; Sink</a:t>
            </a:r>
            <a:endParaRPr lang="en-MY" dirty="0"/>
          </a:p>
        </p:txBody>
      </p:sp>
    </p:spTree>
    <p:extLst>
      <p:ext uri="{BB962C8B-B14F-4D97-AF65-F5344CB8AC3E}">
        <p14:creationId xmlns:p14="http://schemas.microsoft.com/office/powerpoint/2010/main" val="647411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B298A2-A297-6B9D-5BC5-171B9E3EF4E2}"/>
              </a:ext>
            </a:extLst>
          </p:cNvPr>
          <p:cNvSpPr>
            <a:spLocks noGrp="1"/>
          </p:cNvSpPr>
          <p:nvPr>
            <p:ph idx="1"/>
          </p:nvPr>
        </p:nvSpPr>
        <p:spPr/>
        <p:txBody>
          <a:bodyPr/>
          <a:lstStyle/>
          <a:p>
            <a:pPr eaLnBrk="1" hangingPunct="1"/>
            <a:r>
              <a:rPr lang="en-US" altLang="en-US" sz="2400" b="1" dirty="0">
                <a:solidFill>
                  <a:schemeClr val="accent6"/>
                </a:solidFill>
              </a:rPr>
              <a:t>Source </a:t>
            </a:r>
          </a:p>
          <a:p>
            <a:pPr lvl="1" eaLnBrk="1" hangingPunct="1"/>
            <a:r>
              <a:rPr lang="en-US" altLang="en-US" sz="2400" dirty="0">
                <a:solidFill>
                  <a:schemeClr val="accent6"/>
                </a:solidFill>
              </a:rPr>
              <a:t>an external entity that supplies data</a:t>
            </a:r>
          </a:p>
          <a:p>
            <a:pPr lvl="1" eaLnBrk="1" hangingPunct="1"/>
            <a:r>
              <a:rPr lang="en-US" altLang="en-US" sz="2400" dirty="0">
                <a:solidFill>
                  <a:schemeClr val="accent6"/>
                </a:solidFill>
              </a:rPr>
              <a:t>Also known as origin</a:t>
            </a:r>
          </a:p>
          <a:p>
            <a:r>
              <a:rPr lang="en-US" altLang="en-US" sz="2400" b="1" dirty="0">
                <a:solidFill>
                  <a:schemeClr val="accent6"/>
                </a:solidFill>
              </a:rPr>
              <a:t>Sink </a:t>
            </a:r>
          </a:p>
          <a:p>
            <a:pPr lvl="1" eaLnBrk="1" hangingPunct="1"/>
            <a:r>
              <a:rPr lang="en-US" altLang="en-US" sz="2400" dirty="0">
                <a:solidFill>
                  <a:schemeClr val="accent6"/>
                </a:solidFill>
              </a:rPr>
              <a:t>an external entity that receives data</a:t>
            </a:r>
          </a:p>
          <a:p>
            <a:pPr lvl="1" eaLnBrk="1" hangingPunct="1"/>
            <a:r>
              <a:rPr lang="en-US" altLang="en-US" sz="2400" dirty="0">
                <a:solidFill>
                  <a:schemeClr val="accent6"/>
                </a:solidFill>
              </a:rPr>
              <a:t>Also known as destination</a:t>
            </a:r>
          </a:p>
          <a:p>
            <a:pPr eaLnBrk="1" hangingPunct="1"/>
            <a:r>
              <a:rPr lang="en-US" altLang="en-US" sz="2400" dirty="0">
                <a:solidFill>
                  <a:schemeClr val="accent6"/>
                </a:solidFill>
              </a:rPr>
              <a:t>Is named using the singular form of the name</a:t>
            </a:r>
          </a:p>
          <a:p>
            <a:endParaRPr lang="en-MY" sz="2400" dirty="0"/>
          </a:p>
        </p:txBody>
      </p:sp>
      <p:sp>
        <p:nvSpPr>
          <p:cNvPr id="3" name="Title 2">
            <a:extLst>
              <a:ext uri="{FF2B5EF4-FFF2-40B4-BE49-F238E27FC236}">
                <a16:creationId xmlns:a16="http://schemas.microsoft.com/office/drawing/2014/main" id="{8CD9F8B4-4C57-40DF-81DB-D8D50A44C6FC}"/>
              </a:ext>
            </a:extLst>
          </p:cNvPr>
          <p:cNvSpPr>
            <a:spLocks noGrp="1"/>
          </p:cNvSpPr>
          <p:nvPr>
            <p:ph type="title"/>
          </p:nvPr>
        </p:nvSpPr>
        <p:spPr/>
        <p:txBody>
          <a:bodyPr/>
          <a:lstStyle/>
          <a:p>
            <a:r>
              <a:rPr lang="en-US" b="1" dirty="0"/>
              <a:t>External Entities / Source &amp; Sink</a:t>
            </a:r>
            <a:endParaRPr lang="en-MY" dirty="0"/>
          </a:p>
        </p:txBody>
      </p:sp>
    </p:spTree>
    <p:extLst>
      <p:ext uri="{BB962C8B-B14F-4D97-AF65-F5344CB8AC3E}">
        <p14:creationId xmlns:p14="http://schemas.microsoft.com/office/powerpoint/2010/main" val="1934663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233187-AD4F-F305-EC3C-496E12BB473D}"/>
              </a:ext>
            </a:extLst>
          </p:cNvPr>
          <p:cNvSpPr>
            <a:spLocks noGrp="1"/>
          </p:cNvSpPr>
          <p:nvPr>
            <p:ph idx="1"/>
          </p:nvPr>
        </p:nvSpPr>
        <p:spPr/>
        <p:txBody>
          <a:bodyPr/>
          <a:lstStyle/>
          <a:p>
            <a:pPr eaLnBrk="1" hangingPunct="1"/>
            <a:r>
              <a:rPr lang="en-US" altLang="en-US" sz="2400" dirty="0">
                <a:solidFill>
                  <a:schemeClr val="accent6"/>
                </a:solidFill>
              </a:rPr>
              <a:t>Also called a bubble or transform</a:t>
            </a:r>
          </a:p>
          <a:p>
            <a:pPr eaLnBrk="1" hangingPunct="1"/>
            <a:r>
              <a:rPr lang="en-US" altLang="en-US" sz="2400" dirty="0">
                <a:solidFill>
                  <a:schemeClr val="accent6"/>
                </a:solidFill>
              </a:rPr>
              <a:t>Modifies or changes data from one form to another form</a:t>
            </a:r>
          </a:p>
          <a:p>
            <a:pPr eaLnBrk="1" hangingPunct="1"/>
            <a:r>
              <a:rPr lang="en-US" altLang="en-US" sz="2400" dirty="0">
                <a:solidFill>
                  <a:schemeClr val="accent6"/>
                </a:solidFill>
              </a:rPr>
              <a:t>Is named to identify the function it accomplishes</a:t>
            </a:r>
          </a:p>
          <a:p>
            <a:pPr eaLnBrk="1" hangingPunct="1"/>
            <a:r>
              <a:rPr lang="en-US" altLang="en-US" sz="2400" dirty="0">
                <a:solidFill>
                  <a:schemeClr val="accent6"/>
                </a:solidFill>
              </a:rPr>
              <a:t>A diagram should have no more than nine process symbols</a:t>
            </a:r>
          </a:p>
          <a:p>
            <a:pPr eaLnBrk="1" hangingPunct="1"/>
            <a:r>
              <a:rPr lang="en-US" altLang="en-US" sz="2400" dirty="0">
                <a:solidFill>
                  <a:schemeClr val="accent6"/>
                </a:solidFill>
              </a:rPr>
              <a:t>Name consists of an active verb followed by a singular noun</a:t>
            </a:r>
          </a:p>
          <a:p>
            <a:endParaRPr lang="en-MY" dirty="0">
              <a:solidFill>
                <a:schemeClr val="accent6"/>
              </a:solidFill>
            </a:endParaRPr>
          </a:p>
        </p:txBody>
      </p:sp>
      <p:sp>
        <p:nvSpPr>
          <p:cNvPr id="3" name="Title 2">
            <a:extLst>
              <a:ext uri="{FF2B5EF4-FFF2-40B4-BE49-F238E27FC236}">
                <a16:creationId xmlns:a16="http://schemas.microsoft.com/office/drawing/2014/main" id="{56F82760-9877-4CC4-FFBB-070C737B0981}"/>
              </a:ext>
            </a:extLst>
          </p:cNvPr>
          <p:cNvSpPr>
            <a:spLocks noGrp="1"/>
          </p:cNvSpPr>
          <p:nvPr>
            <p:ph type="title"/>
          </p:nvPr>
        </p:nvSpPr>
        <p:spPr/>
        <p:txBody>
          <a:bodyPr/>
          <a:lstStyle/>
          <a:p>
            <a:r>
              <a:rPr lang="en-US" b="1" dirty="0"/>
              <a:t>Process</a:t>
            </a:r>
            <a:endParaRPr lang="en-MY" dirty="0"/>
          </a:p>
        </p:txBody>
      </p:sp>
    </p:spTree>
    <p:extLst>
      <p:ext uri="{BB962C8B-B14F-4D97-AF65-F5344CB8AC3E}">
        <p14:creationId xmlns:p14="http://schemas.microsoft.com/office/powerpoint/2010/main" val="2591435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486F599-4195-4306-2184-BDE0C82ED036}"/>
              </a:ext>
            </a:extLst>
          </p:cNvPr>
          <p:cNvSpPr>
            <a:spLocks noGrp="1"/>
          </p:cNvSpPr>
          <p:nvPr>
            <p:ph idx="1"/>
          </p:nvPr>
        </p:nvSpPr>
        <p:spPr/>
        <p:txBody>
          <a:bodyPr/>
          <a:lstStyle/>
          <a:p>
            <a:pPr eaLnBrk="1" hangingPunct="1"/>
            <a:r>
              <a:rPr lang="en-US" altLang="en-US" sz="2400" dirty="0">
                <a:solidFill>
                  <a:schemeClr val="accent6"/>
                </a:solidFill>
              </a:rPr>
              <a:t>represents the transfer of data among data stores, sources or sinks, and processes</a:t>
            </a:r>
          </a:p>
          <a:p>
            <a:pPr eaLnBrk="1" hangingPunct="1"/>
            <a:r>
              <a:rPr lang="en-US" altLang="en-US" sz="2400" dirty="0">
                <a:solidFill>
                  <a:schemeClr val="accent6"/>
                </a:solidFill>
              </a:rPr>
              <a:t>can represent a specific piece of data – employee names or a set of data – class list – student numbers &amp; student names</a:t>
            </a:r>
          </a:p>
          <a:p>
            <a:pPr eaLnBrk="1" hangingPunct="1"/>
            <a:r>
              <a:rPr lang="en-US" altLang="en-US" sz="2400" dirty="0">
                <a:solidFill>
                  <a:schemeClr val="accent6"/>
                </a:solidFill>
              </a:rPr>
              <a:t>detailed contents of a data flow are not shown in a DFD</a:t>
            </a:r>
          </a:p>
          <a:p>
            <a:pPr eaLnBrk="1" hangingPunct="1"/>
            <a:r>
              <a:rPr lang="en-US" altLang="en-US" sz="2400" dirty="0">
                <a:solidFill>
                  <a:schemeClr val="accent6"/>
                </a:solidFill>
              </a:rPr>
              <a:t>line can be curved or straight</a:t>
            </a:r>
          </a:p>
          <a:p>
            <a:pPr eaLnBrk="1" hangingPunct="1"/>
            <a:r>
              <a:rPr lang="en-US" altLang="en-US" sz="2400" dirty="0">
                <a:solidFill>
                  <a:schemeClr val="accent6"/>
                </a:solidFill>
              </a:rPr>
              <a:t>name consists of adjectives and a singular noun</a:t>
            </a:r>
          </a:p>
          <a:p>
            <a:pPr marL="0" indent="0">
              <a:buNone/>
            </a:pPr>
            <a:endParaRPr lang="en-MY" dirty="0">
              <a:solidFill>
                <a:schemeClr val="accent6"/>
              </a:solidFill>
            </a:endParaRPr>
          </a:p>
        </p:txBody>
      </p:sp>
      <p:sp>
        <p:nvSpPr>
          <p:cNvPr id="3" name="Title 2">
            <a:extLst>
              <a:ext uri="{FF2B5EF4-FFF2-40B4-BE49-F238E27FC236}">
                <a16:creationId xmlns:a16="http://schemas.microsoft.com/office/drawing/2014/main" id="{5E9AE8D4-89F6-0E15-6970-8B6AE622359F}"/>
              </a:ext>
            </a:extLst>
          </p:cNvPr>
          <p:cNvSpPr>
            <a:spLocks noGrp="1"/>
          </p:cNvSpPr>
          <p:nvPr>
            <p:ph type="title"/>
          </p:nvPr>
        </p:nvSpPr>
        <p:spPr/>
        <p:txBody>
          <a:bodyPr/>
          <a:lstStyle/>
          <a:p>
            <a:r>
              <a:rPr lang="en-US" b="1" dirty="0"/>
              <a:t>Data Flow</a:t>
            </a:r>
            <a:endParaRPr lang="en-MY" dirty="0"/>
          </a:p>
        </p:txBody>
      </p:sp>
    </p:spTree>
    <p:extLst>
      <p:ext uri="{BB962C8B-B14F-4D97-AF65-F5344CB8AC3E}">
        <p14:creationId xmlns:p14="http://schemas.microsoft.com/office/powerpoint/2010/main" val="2738747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0B145C-F828-40E0-460A-9BEA71125761}"/>
              </a:ext>
            </a:extLst>
          </p:cNvPr>
          <p:cNvSpPr>
            <a:spLocks noGrp="1"/>
          </p:cNvSpPr>
          <p:nvPr>
            <p:ph idx="1"/>
          </p:nvPr>
        </p:nvSpPr>
        <p:spPr/>
        <p:txBody>
          <a:bodyPr/>
          <a:lstStyle/>
          <a:p>
            <a:pPr eaLnBrk="1" hangingPunct="1">
              <a:lnSpc>
                <a:spcPct val="90000"/>
              </a:lnSpc>
            </a:pPr>
            <a:r>
              <a:rPr lang="en-US" altLang="en-US" sz="2400" dirty="0">
                <a:solidFill>
                  <a:schemeClr val="accent6"/>
                </a:solidFill>
              </a:rPr>
              <a:t>is a data repository</a:t>
            </a:r>
          </a:p>
          <a:p>
            <a:pPr eaLnBrk="1" hangingPunct="1">
              <a:lnSpc>
                <a:spcPct val="90000"/>
              </a:lnSpc>
            </a:pPr>
            <a:r>
              <a:rPr lang="en-US" altLang="en-US" sz="2400" dirty="0">
                <a:solidFill>
                  <a:schemeClr val="accent6"/>
                </a:solidFill>
              </a:rPr>
              <a:t>is used when the system must store data because one or more processes need to use the stored data a later time</a:t>
            </a:r>
          </a:p>
          <a:p>
            <a:pPr eaLnBrk="1" hangingPunct="1">
              <a:lnSpc>
                <a:spcPct val="90000"/>
              </a:lnSpc>
            </a:pPr>
            <a:r>
              <a:rPr lang="en-US" altLang="en-US" sz="2400" dirty="0">
                <a:solidFill>
                  <a:schemeClr val="accent6"/>
                </a:solidFill>
              </a:rPr>
              <a:t>only processes may connect to data stores</a:t>
            </a:r>
          </a:p>
          <a:p>
            <a:pPr eaLnBrk="1" hangingPunct="1">
              <a:lnSpc>
                <a:spcPct val="90000"/>
              </a:lnSpc>
            </a:pPr>
            <a:r>
              <a:rPr lang="en-US" altLang="en-US" sz="2400" dirty="0">
                <a:solidFill>
                  <a:schemeClr val="accent6"/>
                </a:solidFill>
              </a:rPr>
              <a:t>name is a plural name consisting of adjectives and a noun</a:t>
            </a:r>
          </a:p>
          <a:p>
            <a:endParaRPr lang="en-MY" sz="2400" dirty="0">
              <a:solidFill>
                <a:schemeClr val="accent6"/>
              </a:solidFill>
            </a:endParaRPr>
          </a:p>
        </p:txBody>
      </p:sp>
      <p:sp>
        <p:nvSpPr>
          <p:cNvPr id="3" name="Title 2">
            <a:extLst>
              <a:ext uri="{FF2B5EF4-FFF2-40B4-BE49-F238E27FC236}">
                <a16:creationId xmlns:a16="http://schemas.microsoft.com/office/drawing/2014/main" id="{B947E127-E298-7A60-43FE-C9E6B993414B}"/>
              </a:ext>
            </a:extLst>
          </p:cNvPr>
          <p:cNvSpPr>
            <a:spLocks noGrp="1"/>
          </p:cNvSpPr>
          <p:nvPr>
            <p:ph type="title"/>
          </p:nvPr>
        </p:nvSpPr>
        <p:spPr/>
        <p:txBody>
          <a:bodyPr/>
          <a:lstStyle/>
          <a:p>
            <a:r>
              <a:rPr lang="en-US" b="1" dirty="0"/>
              <a:t>Data Store</a:t>
            </a:r>
            <a:endParaRPr lang="en-MY" dirty="0"/>
          </a:p>
        </p:txBody>
      </p:sp>
    </p:spTree>
    <p:extLst>
      <p:ext uri="{BB962C8B-B14F-4D97-AF65-F5344CB8AC3E}">
        <p14:creationId xmlns:p14="http://schemas.microsoft.com/office/powerpoint/2010/main" val="2268850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D23B65-A99F-B55A-30DA-C0B023C6363F}"/>
              </a:ext>
            </a:extLst>
          </p:cNvPr>
          <p:cNvSpPr>
            <a:spLocks noGrp="1"/>
          </p:cNvSpPr>
          <p:nvPr>
            <p:ph idx="1"/>
          </p:nvPr>
        </p:nvSpPr>
        <p:spPr/>
        <p:txBody>
          <a:bodyPr/>
          <a:lstStyle/>
          <a:p>
            <a:pPr eaLnBrk="1" hangingPunct="1"/>
            <a:r>
              <a:rPr lang="en-US" altLang="en-US" sz="2400" dirty="0"/>
              <a:t>What are the notations for:</a:t>
            </a:r>
          </a:p>
          <a:p>
            <a:pPr lvl="1" eaLnBrk="1" hangingPunct="1"/>
            <a:r>
              <a:rPr lang="en-US" altLang="en-US" sz="2400" dirty="0"/>
              <a:t> external entities?</a:t>
            </a:r>
          </a:p>
          <a:p>
            <a:pPr lvl="1" eaLnBrk="1" hangingPunct="1"/>
            <a:r>
              <a:rPr lang="en-US" altLang="en-US" sz="2400" dirty="0"/>
              <a:t> data store?</a:t>
            </a:r>
          </a:p>
          <a:p>
            <a:pPr lvl="1" eaLnBrk="1" hangingPunct="1"/>
            <a:r>
              <a:rPr lang="en-US" altLang="en-US" sz="2400" dirty="0"/>
              <a:t> data flow diagrams?</a:t>
            </a:r>
          </a:p>
          <a:p>
            <a:pPr lvl="1" eaLnBrk="1" hangingPunct="1"/>
            <a:r>
              <a:rPr lang="en-US" altLang="en-US" sz="2400" dirty="0"/>
              <a:t> processes?</a:t>
            </a:r>
          </a:p>
          <a:p>
            <a:endParaRPr lang="en-MY" sz="2400" dirty="0"/>
          </a:p>
        </p:txBody>
      </p:sp>
      <p:sp>
        <p:nvSpPr>
          <p:cNvPr id="3" name="Title 2">
            <a:extLst>
              <a:ext uri="{FF2B5EF4-FFF2-40B4-BE49-F238E27FC236}">
                <a16:creationId xmlns:a16="http://schemas.microsoft.com/office/drawing/2014/main" id="{9063AB02-A8D8-3A7D-B18E-2BC9629D92E0}"/>
              </a:ext>
            </a:extLst>
          </p:cNvPr>
          <p:cNvSpPr>
            <a:spLocks noGrp="1"/>
          </p:cNvSpPr>
          <p:nvPr>
            <p:ph type="title"/>
          </p:nvPr>
        </p:nvSpPr>
        <p:spPr/>
        <p:txBody>
          <a:bodyPr/>
          <a:lstStyle/>
          <a:p>
            <a:r>
              <a:rPr lang="en-US" b="1" dirty="0"/>
              <a:t>Quick Review Question</a:t>
            </a:r>
            <a:endParaRPr lang="en-MY" dirty="0"/>
          </a:p>
        </p:txBody>
      </p:sp>
    </p:spTree>
    <p:extLst>
      <p:ext uri="{BB962C8B-B14F-4D97-AF65-F5344CB8AC3E}">
        <p14:creationId xmlns:p14="http://schemas.microsoft.com/office/powerpoint/2010/main" val="1724545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AE98BF3-38E1-BDB6-EC92-C9962D30A896}"/>
              </a:ext>
            </a:extLst>
          </p:cNvPr>
          <p:cNvSpPr>
            <a:spLocks noGrp="1"/>
          </p:cNvSpPr>
          <p:nvPr>
            <p:ph idx="1"/>
          </p:nvPr>
        </p:nvSpPr>
        <p:spPr/>
        <p:txBody>
          <a:bodyPr/>
          <a:lstStyle/>
          <a:p>
            <a:r>
              <a:rPr lang="en-US" altLang="en-US" sz="2400" dirty="0"/>
              <a:t>A </a:t>
            </a:r>
            <a:r>
              <a:rPr lang="en-US" altLang="en-US" sz="2400" b="1" dirty="0"/>
              <a:t>data flow diagram (DFD) </a:t>
            </a:r>
            <a:r>
              <a:rPr lang="en-US" altLang="en-US" sz="2400" dirty="0"/>
              <a:t>of the scope of an organizational system that shows the system boundaries, external entities that interact with the system and the major information flows between the entities and the system.</a:t>
            </a:r>
          </a:p>
          <a:p>
            <a:endParaRPr lang="en-MY" sz="2400" dirty="0"/>
          </a:p>
        </p:txBody>
      </p:sp>
      <p:sp>
        <p:nvSpPr>
          <p:cNvPr id="3" name="Title 2">
            <a:extLst>
              <a:ext uri="{FF2B5EF4-FFF2-40B4-BE49-F238E27FC236}">
                <a16:creationId xmlns:a16="http://schemas.microsoft.com/office/drawing/2014/main" id="{1C023855-B8ED-342F-B950-B0F650E9E8C3}"/>
              </a:ext>
            </a:extLst>
          </p:cNvPr>
          <p:cNvSpPr>
            <a:spLocks noGrp="1"/>
          </p:cNvSpPr>
          <p:nvPr>
            <p:ph type="title"/>
          </p:nvPr>
        </p:nvSpPr>
        <p:spPr/>
        <p:txBody>
          <a:bodyPr/>
          <a:lstStyle/>
          <a:p>
            <a:r>
              <a:rPr lang="en-US" b="1" dirty="0"/>
              <a:t>Context Diagram</a:t>
            </a:r>
            <a:endParaRPr lang="en-MY" dirty="0"/>
          </a:p>
        </p:txBody>
      </p:sp>
    </p:spTree>
    <p:extLst>
      <p:ext uri="{BB962C8B-B14F-4D97-AF65-F5344CB8AC3E}">
        <p14:creationId xmlns:p14="http://schemas.microsoft.com/office/powerpoint/2010/main" val="3161173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3441D6-57EC-ECD4-32A7-691EA766338F}"/>
              </a:ext>
            </a:extLst>
          </p:cNvPr>
          <p:cNvSpPr>
            <a:spLocks noGrp="1"/>
          </p:cNvSpPr>
          <p:nvPr>
            <p:ph idx="1"/>
          </p:nvPr>
        </p:nvSpPr>
        <p:spPr/>
        <p:txBody>
          <a:bodyPr/>
          <a:lstStyle/>
          <a:p>
            <a:pPr>
              <a:lnSpc>
                <a:spcPct val="90000"/>
              </a:lnSpc>
            </a:pPr>
            <a:r>
              <a:rPr lang="en-US" altLang="en-US" sz="2400" dirty="0"/>
              <a:t>is </a:t>
            </a:r>
            <a:r>
              <a:rPr lang="en-US" altLang="en-US" sz="2400" dirty="0">
                <a:solidFill>
                  <a:srgbClr val="C00000"/>
                </a:solidFill>
              </a:rPr>
              <a:t>a top-level view </a:t>
            </a:r>
            <a:r>
              <a:rPr lang="en-US" altLang="en-US" sz="2400" dirty="0"/>
              <a:t>of the information system</a:t>
            </a:r>
          </a:p>
          <a:p>
            <a:pPr>
              <a:lnSpc>
                <a:spcPct val="90000"/>
              </a:lnSpc>
            </a:pPr>
            <a:r>
              <a:rPr lang="en-US" altLang="en-US" sz="2400" dirty="0">
                <a:solidFill>
                  <a:srgbClr val="C00000"/>
                </a:solidFill>
              </a:rPr>
              <a:t>has one process </a:t>
            </a:r>
            <a:r>
              <a:rPr lang="en-US" altLang="en-US" sz="2400" dirty="0"/>
              <a:t>symbol representing the entire information system</a:t>
            </a:r>
          </a:p>
          <a:p>
            <a:pPr>
              <a:lnSpc>
                <a:spcPct val="90000"/>
              </a:lnSpc>
            </a:pPr>
            <a:r>
              <a:rPr lang="en-US" altLang="en-US" sz="2400" dirty="0"/>
              <a:t>has the </a:t>
            </a:r>
            <a:r>
              <a:rPr lang="en-US" altLang="en-US" sz="2400" dirty="0">
                <a:solidFill>
                  <a:srgbClr val="C00000"/>
                </a:solidFill>
              </a:rPr>
              <a:t>external entities around the perimeter</a:t>
            </a:r>
            <a:r>
              <a:rPr lang="en-US" altLang="en-US" sz="2400" dirty="0">
                <a:solidFill>
                  <a:srgbClr val="D21CD6"/>
                </a:solidFill>
              </a:rPr>
              <a:t> </a:t>
            </a:r>
            <a:r>
              <a:rPr lang="en-US" altLang="en-US" sz="2400" dirty="0"/>
              <a:t>of the page</a:t>
            </a:r>
          </a:p>
          <a:p>
            <a:pPr>
              <a:lnSpc>
                <a:spcPct val="90000"/>
              </a:lnSpc>
            </a:pPr>
            <a:r>
              <a:rPr lang="en-US" altLang="en-US" sz="2400" dirty="0"/>
              <a:t>use </a:t>
            </a:r>
            <a:r>
              <a:rPr lang="en-US" altLang="en-US" sz="2400" dirty="0">
                <a:solidFill>
                  <a:srgbClr val="C00000"/>
                </a:solidFill>
              </a:rPr>
              <a:t>data flow to connect the external entities with the process</a:t>
            </a:r>
          </a:p>
          <a:p>
            <a:pPr>
              <a:lnSpc>
                <a:spcPct val="90000"/>
              </a:lnSpc>
            </a:pPr>
            <a:r>
              <a:rPr lang="en-US" altLang="en-US" sz="2400" dirty="0">
                <a:solidFill>
                  <a:srgbClr val="C00000"/>
                </a:solidFill>
              </a:rPr>
              <a:t>do not show data store</a:t>
            </a:r>
          </a:p>
          <a:p>
            <a:endParaRPr lang="en-MY" sz="2400" dirty="0"/>
          </a:p>
        </p:txBody>
      </p:sp>
      <p:sp>
        <p:nvSpPr>
          <p:cNvPr id="3" name="Title 2">
            <a:extLst>
              <a:ext uri="{FF2B5EF4-FFF2-40B4-BE49-F238E27FC236}">
                <a16:creationId xmlns:a16="http://schemas.microsoft.com/office/drawing/2014/main" id="{C8AEDB5C-F1CA-D339-9DF5-B625BF2A0E35}"/>
              </a:ext>
            </a:extLst>
          </p:cNvPr>
          <p:cNvSpPr>
            <a:spLocks noGrp="1"/>
          </p:cNvSpPr>
          <p:nvPr>
            <p:ph type="title"/>
          </p:nvPr>
        </p:nvSpPr>
        <p:spPr/>
        <p:txBody>
          <a:bodyPr/>
          <a:lstStyle/>
          <a:p>
            <a:r>
              <a:rPr lang="en-US" b="1" dirty="0"/>
              <a:t>Context Diagram</a:t>
            </a:r>
            <a:endParaRPr lang="en-MY" dirty="0"/>
          </a:p>
        </p:txBody>
      </p:sp>
    </p:spTree>
    <p:extLst>
      <p:ext uri="{BB962C8B-B14F-4D97-AF65-F5344CB8AC3E}">
        <p14:creationId xmlns:p14="http://schemas.microsoft.com/office/powerpoint/2010/main" val="2565664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9684A6-37E4-85C9-63ED-F89CEA7DAD93}"/>
              </a:ext>
            </a:extLst>
          </p:cNvPr>
          <p:cNvSpPr>
            <a:spLocks noGrp="1"/>
          </p:cNvSpPr>
          <p:nvPr>
            <p:ph idx="1"/>
          </p:nvPr>
        </p:nvSpPr>
        <p:spPr/>
        <p:txBody>
          <a:bodyPr/>
          <a:lstStyle/>
          <a:p>
            <a:pPr>
              <a:lnSpc>
                <a:spcPct val="90000"/>
              </a:lnSpc>
              <a:buNone/>
            </a:pPr>
            <a:r>
              <a:rPr lang="en-US" altLang="en-US" sz="2400" b="1" dirty="0"/>
              <a:t>Step 1 : </a:t>
            </a:r>
            <a:r>
              <a:rPr lang="en-US" altLang="en-US" sz="2400" dirty="0"/>
              <a:t>Identify Process - name of the system.</a:t>
            </a:r>
          </a:p>
          <a:p>
            <a:pPr marL="1163638" indent="-1163638">
              <a:lnSpc>
                <a:spcPct val="90000"/>
              </a:lnSpc>
              <a:buNone/>
            </a:pPr>
            <a:r>
              <a:rPr lang="en-US" altLang="en-US" sz="2400" b="1" dirty="0"/>
              <a:t>Step 2 : </a:t>
            </a:r>
            <a:r>
              <a:rPr lang="en-US" altLang="en-US" sz="2400" dirty="0"/>
              <a:t>Identify External Entities – stakeholders, and draw it around the perimeter of the page.</a:t>
            </a:r>
          </a:p>
          <a:p>
            <a:pPr>
              <a:lnSpc>
                <a:spcPct val="90000"/>
              </a:lnSpc>
              <a:buNone/>
            </a:pPr>
            <a:r>
              <a:rPr lang="en-US" altLang="en-US" sz="2400" b="1" dirty="0"/>
              <a:t>Step 3 : </a:t>
            </a:r>
            <a:r>
              <a:rPr lang="en-US" altLang="en-US" sz="2400" dirty="0"/>
              <a:t>Identify Data Flows </a:t>
            </a:r>
          </a:p>
          <a:p>
            <a:pPr>
              <a:lnSpc>
                <a:spcPct val="90000"/>
              </a:lnSpc>
              <a:buNone/>
            </a:pPr>
            <a:r>
              <a:rPr lang="en-US" altLang="en-US" sz="2400" dirty="0"/>
              <a:t>		   </a:t>
            </a:r>
            <a:r>
              <a:rPr lang="en-US" altLang="en-US" sz="2400" dirty="0">
                <a:solidFill>
                  <a:srgbClr val="FF0000"/>
                </a:solidFill>
              </a:rPr>
              <a:t>**</a:t>
            </a:r>
            <a:r>
              <a:rPr lang="en-US" altLang="en-US" sz="2400" dirty="0"/>
              <a:t> Remember the Rules:</a:t>
            </a:r>
          </a:p>
          <a:p>
            <a:pPr lvl="4">
              <a:lnSpc>
                <a:spcPct val="90000"/>
              </a:lnSpc>
            </a:pPr>
            <a:r>
              <a:rPr lang="en-US" altLang="en-US" dirty="0"/>
              <a:t>Follow naming conventions.</a:t>
            </a:r>
          </a:p>
          <a:p>
            <a:pPr lvl="4">
              <a:lnSpc>
                <a:spcPct val="90000"/>
              </a:lnSpc>
            </a:pPr>
            <a:r>
              <a:rPr lang="en-US" altLang="en-US" b="1" dirty="0"/>
              <a:t>Do not represent detail data flows as from entity to entity</a:t>
            </a:r>
            <a:r>
              <a:rPr lang="en-US" altLang="en-US" dirty="0"/>
              <a:t>.</a:t>
            </a:r>
          </a:p>
          <a:p>
            <a:endParaRPr lang="en-MY" dirty="0"/>
          </a:p>
        </p:txBody>
      </p:sp>
      <p:sp>
        <p:nvSpPr>
          <p:cNvPr id="3" name="Title 2">
            <a:extLst>
              <a:ext uri="{FF2B5EF4-FFF2-40B4-BE49-F238E27FC236}">
                <a16:creationId xmlns:a16="http://schemas.microsoft.com/office/drawing/2014/main" id="{C45CEE04-3CD3-A455-A246-82FC0D5560FE}"/>
              </a:ext>
            </a:extLst>
          </p:cNvPr>
          <p:cNvSpPr>
            <a:spLocks noGrp="1"/>
          </p:cNvSpPr>
          <p:nvPr>
            <p:ph type="title"/>
          </p:nvPr>
        </p:nvSpPr>
        <p:spPr/>
        <p:txBody>
          <a:bodyPr/>
          <a:lstStyle/>
          <a:p>
            <a:r>
              <a:rPr lang="en-US" b="1" dirty="0"/>
              <a:t>Context Diagram</a:t>
            </a:r>
            <a:endParaRPr lang="en-MY" dirty="0"/>
          </a:p>
        </p:txBody>
      </p:sp>
    </p:spTree>
    <p:extLst>
      <p:ext uri="{BB962C8B-B14F-4D97-AF65-F5344CB8AC3E}">
        <p14:creationId xmlns:p14="http://schemas.microsoft.com/office/powerpoint/2010/main" val="342005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6211D4-1066-B9AB-38F3-D6EBB3A0F026}"/>
              </a:ext>
            </a:extLst>
          </p:cNvPr>
          <p:cNvSpPr>
            <a:spLocks noGrp="1"/>
          </p:cNvSpPr>
          <p:nvPr>
            <p:ph idx="1"/>
          </p:nvPr>
        </p:nvSpPr>
        <p:spPr/>
        <p:txBody>
          <a:bodyPr/>
          <a:lstStyle/>
          <a:p>
            <a:pPr>
              <a:defRPr/>
            </a:pPr>
            <a:r>
              <a:rPr lang="en-US" sz="2400" dirty="0"/>
              <a:t>Guidelines for Drawing DFDs</a:t>
            </a:r>
          </a:p>
          <a:p>
            <a:pPr lvl="1">
              <a:defRPr/>
            </a:pPr>
            <a:r>
              <a:rPr lang="en-US" sz="2200" dirty="0"/>
              <a:t>Draw the context diagram so that it fits on one page</a:t>
            </a:r>
          </a:p>
          <a:p>
            <a:pPr lvl="1">
              <a:defRPr/>
            </a:pPr>
            <a:r>
              <a:rPr lang="en-US" sz="2200" dirty="0"/>
              <a:t>Use the name of the information system as the process name in the context diagram</a:t>
            </a:r>
          </a:p>
          <a:p>
            <a:pPr lvl="1">
              <a:defRPr/>
            </a:pPr>
            <a:r>
              <a:rPr lang="en-US" sz="2200" dirty="0"/>
              <a:t>Use unique names within each set of symbols</a:t>
            </a:r>
          </a:p>
          <a:p>
            <a:pPr lvl="1">
              <a:defRPr/>
            </a:pPr>
            <a:r>
              <a:rPr lang="en-US" sz="2200" dirty="0"/>
              <a:t>Do not cross lines</a:t>
            </a:r>
          </a:p>
          <a:p>
            <a:pPr lvl="1">
              <a:defRPr/>
            </a:pPr>
            <a:r>
              <a:rPr lang="en-US" sz="2200" dirty="0"/>
              <a:t>Provide a unique name and reference number for each process</a:t>
            </a:r>
          </a:p>
          <a:p>
            <a:pPr lvl="1">
              <a:defRPr/>
            </a:pPr>
            <a:r>
              <a:rPr lang="en-US" sz="2200" dirty="0"/>
              <a:t>Ensure that the model is accurate, easy to understand, and meets the needs of its users</a:t>
            </a:r>
          </a:p>
          <a:p>
            <a:pPr>
              <a:defRPr/>
            </a:pPr>
            <a:endParaRPr lang="en-US" sz="2400" dirty="0"/>
          </a:p>
          <a:p>
            <a:endParaRPr lang="en-MY" sz="2400" dirty="0"/>
          </a:p>
        </p:txBody>
      </p:sp>
      <p:sp>
        <p:nvSpPr>
          <p:cNvPr id="3" name="Title 2">
            <a:extLst>
              <a:ext uri="{FF2B5EF4-FFF2-40B4-BE49-F238E27FC236}">
                <a16:creationId xmlns:a16="http://schemas.microsoft.com/office/drawing/2014/main" id="{82FB0513-9A1B-BA5B-4546-9A896F09C739}"/>
              </a:ext>
            </a:extLst>
          </p:cNvPr>
          <p:cNvSpPr>
            <a:spLocks noGrp="1"/>
          </p:cNvSpPr>
          <p:nvPr>
            <p:ph type="title"/>
          </p:nvPr>
        </p:nvSpPr>
        <p:spPr/>
        <p:txBody>
          <a:bodyPr/>
          <a:lstStyle/>
          <a:p>
            <a:r>
              <a:rPr lang="en-US" b="1" dirty="0"/>
              <a:t>Creating a Set of DFDs</a:t>
            </a:r>
            <a:endParaRPr lang="en-MY" dirty="0"/>
          </a:p>
        </p:txBody>
      </p:sp>
    </p:spTree>
    <p:extLst>
      <p:ext uri="{BB962C8B-B14F-4D97-AF65-F5344CB8AC3E}">
        <p14:creationId xmlns:p14="http://schemas.microsoft.com/office/powerpoint/2010/main" val="1487845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F5ABE47-B1F9-1E34-B33E-A8FBDF32394C}"/>
              </a:ext>
            </a:extLst>
          </p:cNvPr>
          <p:cNvSpPr>
            <a:spLocks noGrp="1"/>
          </p:cNvSpPr>
          <p:nvPr>
            <p:ph idx="1"/>
          </p:nvPr>
        </p:nvSpPr>
        <p:spPr>
          <a:xfrm>
            <a:off x="254000" y="1697038"/>
            <a:ext cx="11747500" cy="4525962"/>
          </a:xfrm>
        </p:spPr>
        <p:txBody>
          <a:bodyPr wrap="square" anchor="t">
            <a:normAutofit/>
          </a:bodyPr>
          <a:lstStyle/>
          <a:p>
            <a:r>
              <a:rPr lang="en-MY" sz="2400" dirty="0"/>
              <a:t>At the end of this topic, you should be able to:</a:t>
            </a:r>
          </a:p>
          <a:p>
            <a:pPr marL="0" indent="0">
              <a:buNone/>
            </a:pPr>
            <a:r>
              <a:rPr lang="en-MY" sz="2400" dirty="0"/>
              <a:t>    1. </a:t>
            </a:r>
            <a:r>
              <a:rPr lang="en-US" altLang="en-US" sz="2400" dirty="0"/>
              <a:t>Explain the purpose of Data Flow Diagrams</a:t>
            </a:r>
          </a:p>
          <a:p>
            <a:pPr marL="0" indent="0">
              <a:buNone/>
            </a:pPr>
            <a:r>
              <a:rPr lang="en-MY" sz="2400" dirty="0"/>
              <a:t>    2. </a:t>
            </a:r>
            <a:r>
              <a:rPr lang="en-US" altLang="en-US" sz="2400" dirty="0"/>
              <a:t>Draw a context diagram</a:t>
            </a:r>
          </a:p>
        </p:txBody>
      </p:sp>
      <p:sp>
        <p:nvSpPr>
          <p:cNvPr id="4" name="Title 3">
            <a:extLst>
              <a:ext uri="{FF2B5EF4-FFF2-40B4-BE49-F238E27FC236}">
                <a16:creationId xmlns:a16="http://schemas.microsoft.com/office/drawing/2014/main" id="{0E0E221F-B43F-9E5C-A5B7-086DFF31E7ED}"/>
              </a:ext>
            </a:extLst>
          </p:cNvPr>
          <p:cNvSpPr>
            <a:spLocks noGrp="1"/>
          </p:cNvSpPr>
          <p:nvPr>
            <p:ph type="title"/>
          </p:nvPr>
        </p:nvSpPr>
        <p:spPr>
          <a:xfrm>
            <a:off x="295352" y="274638"/>
            <a:ext cx="10457373" cy="1143000"/>
          </a:xfrm>
        </p:spPr>
        <p:txBody>
          <a:bodyPr wrap="square" anchor="ctr">
            <a:normAutofit/>
          </a:bodyPr>
          <a:lstStyle/>
          <a:p>
            <a:r>
              <a:rPr lang="en-MY" dirty="0"/>
              <a:t>Topic Learning Outcomes</a:t>
            </a:r>
          </a:p>
        </p:txBody>
      </p:sp>
    </p:spTree>
    <p:extLst>
      <p:ext uri="{BB962C8B-B14F-4D97-AF65-F5344CB8AC3E}">
        <p14:creationId xmlns:p14="http://schemas.microsoft.com/office/powerpoint/2010/main" val="3036573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25CDF7-118A-1021-B7CD-2665945D9EF3}"/>
              </a:ext>
            </a:extLst>
          </p:cNvPr>
          <p:cNvSpPr>
            <a:spLocks noGrp="1"/>
          </p:cNvSpPr>
          <p:nvPr>
            <p:ph type="title"/>
          </p:nvPr>
        </p:nvSpPr>
        <p:spPr/>
        <p:txBody>
          <a:bodyPr/>
          <a:lstStyle/>
          <a:p>
            <a:r>
              <a:rPr lang="en-US" b="1" dirty="0"/>
              <a:t>Creating a Set of DFDs</a:t>
            </a:r>
            <a:endParaRPr lang="en-MY" dirty="0"/>
          </a:p>
        </p:txBody>
      </p:sp>
      <p:sp>
        <p:nvSpPr>
          <p:cNvPr id="4" name="Slide Number Placeholder 5">
            <a:extLst>
              <a:ext uri="{FF2B5EF4-FFF2-40B4-BE49-F238E27FC236}">
                <a16:creationId xmlns:a16="http://schemas.microsoft.com/office/drawing/2014/main" id="{83682B21-7D41-64C1-10EB-A6F66201FE2E}"/>
              </a:ext>
            </a:extLst>
          </p:cNvPr>
          <p:cNvSpPr txBox="1">
            <a:spLocks/>
          </p:cNvSpPr>
          <p:nvPr/>
        </p:nvSpPr>
        <p:spPr bwMode="auto">
          <a:xfrm>
            <a:off x="8647113"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eaLnBrk="1" hangingPunct="1"/>
            <a:fld id="{D617EBEC-E69F-48FB-9056-6E59366318CE}" type="slidenum">
              <a:rPr lang="en-US" altLang="en-US" smtClean="0"/>
              <a:pPr eaLnBrk="1" hangingPunct="1"/>
              <a:t>20</a:t>
            </a:fld>
            <a:endParaRPr lang="en-US" altLang="en-US"/>
          </a:p>
        </p:txBody>
      </p:sp>
      <p:sp>
        <p:nvSpPr>
          <p:cNvPr id="5" name="Rectangle 7">
            <a:extLst>
              <a:ext uri="{FF2B5EF4-FFF2-40B4-BE49-F238E27FC236}">
                <a16:creationId xmlns:a16="http://schemas.microsoft.com/office/drawing/2014/main" id="{FB137210-8543-DE44-736C-4C1B22E4F449}"/>
              </a:ext>
            </a:extLst>
          </p:cNvPr>
          <p:cNvSpPr>
            <a:spLocks noChangeArrowheads="1"/>
          </p:cNvSpPr>
          <p:nvPr/>
        </p:nvSpPr>
        <p:spPr bwMode="auto">
          <a:xfrm>
            <a:off x="925209" y="5757863"/>
            <a:ext cx="29584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t>FIGURE 5-13 </a:t>
            </a:r>
            <a:r>
              <a:rPr lang="en-US" altLang="en-US" sz="1400" dirty="0"/>
              <a:t>Context diagram DFD for an order system</a:t>
            </a:r>
          </a:p>
        </p:txBody>
      </p:sp>
      <p:sp>
        <p:nvSpPr>
          <p:cNvPr id="6" name="Text Placeholder 2">
            <a:extLst>
              <a:ext uri="{FF2B5EF4-FFF2-40B4-BE49-F238E27FC236}">
                <a16:creationId xmlns:a16="http://schemas.microsoft.com/office/drawing/2014/main" id="{4B310C9A-E2D8-7424-8228-DA4F1F09F9A4}"/>
              </a:ext>
            </a:extLst>
          </p:cNvPr>
          <p:cNvSpPr>
            <a:spLocks noGrp="1"/>
          </p:cNvSpPr>
          <p:nvPr>
            <p:ph idx="1"/>
          </p:nvPr>
        </p:nvSpPr>
        <p:spPr>
          <a:xfrm>
            <a:off x="522951" y="1417638"/>
            <a:ext cx="3978567" cy="4525963"/>
          </a:xfrm>
        </p:spPr>
        <p:txBody>
          <a:bodyPr/>
          <a:lstStyle/>
          <a:p>
            <a:pPr eaLnBrk="1" hangingPunct="1"/>
            <a:r>
              <a:rPr lang="en-US" altLang="en-US" dirty="0"/>
              <a:t>Step 1: Draw a Context Diagram</a:t>
            </a:r>
          </a:p>
        </p:txBody>
      </p:sp>
      <p:pic>
        <p:nvPicPr>
          <p:cNvPr id="7" name="Picture 3">
            <a:extLst>
              <a:ext uri="{FF2B5EF4-FFF2-40B4-BE49-F238E27FC236}">
                <a16:creationId xmlns:a16="http://schemas.microsoft.com/office/drawing/2014/main" id="{63657697-88EF-4712-6E77-5FC589860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1518" y="1071080"/>
            <a:ext cx="5303753" cy="5337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3262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E733A6-F1CE-92DD-9C2C-946286B1E480}"/>
              </a:ext>
            </a:extLst>
          </p:cNvPr>
          <p:cNvSpPr>
            <a:spLocks noGrp="1"/>
          </p:cNvSpPr>
          <p:nvPr>
            <p:ph type="title"/>
          </p:nvPr>
        </p:nvSpPr>
        <p:spPr/>
        <p:txBody>
          <a:bodyPr/>
          <a:lstStyle/>
          <a:p>
            <a:r>
              <a:rPr lang="en-US" sz="2800" dirty="0"/>
              <a:t> </a:t>
            </a:r>
            <a:r>
              <a:rPr lang="en-US" sz="2800" b="1" dirty="0"/>
              <a:t>Basic Data Flow Diagramming Rules</a:t>
            </a:r>
            <a:endParaRPr lang="en-MY" dirty="0"/>
          </a:p>
        </p:txBody>
      </p:sp>
      <p:pic>
        <p:nvPicPr>
          <p:cNvPr id="4" name="Picture 2" descr="Image result for common mistakes in context diagram">
            <a:extLst>
              <a:ext uri="{FF2B5EF4-FFF2-40B4-BE49-F238E27FC236}">
                <a16:creationId xmlns:a16="http://schemas.microsoft.com/office/drawing/2014/main" id="{955B9EAE-091B-89DB-CAAF-B218EEB7D009}"/>
              </a:ext>
            </a:extLst>
          </p:cNvPr>
          <p:cNvPicPr>
            <a:picLocks noChangeAspect="1" noChangeArrowheads="1"/>
          </p:cNvPicPr>
          <p:nvPr/>
        </p:nvPicPr>
        <p:blipFill>
          <a:blip r:embed="rId2" cstate="print"/>
          <a:srcRect t="9808" b="9494"/>
          <a:stretch>
            <a:fillRect/>
          </a:stretch>
        </p:blipFill>
        <p:spPr bwMode="auto">
          <a:xfrm>
            <a:off x="494187" y="1763097"/>
            <a:ext cx="11230078" cy="4419339"/>
          </a:xfrm>
          <a:prstGeom prst="rect">
            <a:avLst/>
          </a:prstGeom>
          <a:noFill/>
        </p:spPr>
      </p:pic>
    </p:spTree>
    <p:extLst>
      <p:ext uri="{BB962C8B-B14F-4D97-AF65-F5344CB8AC3E}">
        <p14:creationId xmlns:p14="http://schemas.microsoft.com/office/powerpoint/2010/main" val="879411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E884C3-0F10-2A84-521F-2B7611CEEF4E}"/>
              </a:ext>
            </a:extLst>
          </p:cNvPr>
          <p:cNvSpPr>
            <a:spLocks noGrp="1"/>
          </p:cNvSpPr>
          <p:nvPr>
            <p:ph type="title"/>
          </p:nvPr>
        </p:nvSpPr>
        <p:spPr/>
        <p:txBody>
          <a:bodyPr/>
          <a:lstStyle/>
          <a:p>
            <a:r>
              <a:rPr lang="en-US" b="1" dirty="0"/>
              <a:t>Common Mistakes in DFD</a:t>
            </a:r>
            <a:endParaRPr lang="en-MY" dirty="0"/>
          </a:p>
        </p:txBody>
      </p:sp>
      <p:sp>
        <p:nvSpPr>
          <p:cNvPr id="4" name="Footer Placeholder 3">
            <a:extLst>
              <a:ext uri="{FF2B5EF4-FFF2-40B4-BE49-F238E27FC236}">
                <a16:creationId xmlns:a16="http://schemas.microsoft.com/office/drawing/2014/main" id="{CDFA6A1F-1312-84C7-05F4-5EBB3E52CB32}"/>
              </a:ext>
            </a:extLst>
          </p:cNvPr>
          <p:cNvSpPr txBox="1">
            <a:spLocks/>
          </p:cNvSpPr>
          <p:nvPr/>
        </p:nvSpPr>
        <p:spPr>
          <a:xfrm>
            <a:off x="7954103" y="6227265"/>
            <a:ext cx="2895600" cy="234950"/>
          </a:xfrm>
          <a:prstGeom prst="rect">
            <a:avLst/>
          </a:prstGeom>
          <a:noFill/>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eaLnBrk="1" hangingPunct="1"/>
            <a:r>
              <a:rPr lang="en-US" altLang="en-US">
                <a:solidFill>
                  <a:schemeClr val="bg1"/>
                </a:solidFill>
              </a:rPr>
              <a:t>Slide  21 (of  21)</a:t>
            </a:r>
          </a:p>
        </p:txBody>
      </p:sp>
      <p:pic>
        <p:nvPicPr>
          <p:cNvPr id="5" name="Picture 2" descr="Image result for common mistakes in context diagram">
            <a:extLst>
              <a:ext uri="{FF2B5EF4-FFF2-40B4-BE49-F238E27FC236}">
                <a16:creationId xmlns:a16="http://schemas.microsoft.com/office/drawing/2014/main" id="{51C3DF2F-92BC-3FC3-1177-2E20AD67E31E}"/>
              </a:ext>
            </a:extLst>
          </p:cNvPr>
          <p:cNvPicPr>
            <a:picLocks noChangeAspect="1" noChangeArrowheads="1"/>
          </p:cNvPicPr>
          <p:nvPr/>
        </p:nvPicPr>
        <p:blipFill>
          <a:blip r:embed="rId2" cstate="print"/>
          <a:srcRect t="14678" r="937" b="11934"/>
          <a:stretch>
            <a:fillRect/>
          </a:stretch>
        </p:blipFill>
        <p:spPr bwMode="auto">
          <a:xfrm>
            <a:off x="1816543" y="1011432"/>
            <a:ext cx="8936182" cy="2321086"/>
          </a:xfrm>
          <a:prstGeom prst="rect">
            <a:avLst/>
          </a:prstGeom>
          <a:noFill/>
        </p:spPr>
      </p:pic>
      <p:pic>
        <p:nvPicPr>
          <p:cNvPr id="6" name="Picture 6" descr="Image result for common mistakes in context diagram">
            <a:extLst>
              <a:ext uri="{FF2B5EF4-FFF2-40B4-BE49-F238E27FC236}">
                <a16:creationId xmlns:a16="http://schemas.microsoft.com/office/drawing/2014/main" id="{04D4A03A-F2D8-7E8C-DC3D-582260842D3F}"/>
              </a:ext>
            </a:extLst>
          </p:cNvPr>
          <p:cNvPicPr>
            <a:picLocks noChangeAspect="1" noChangeArrowheads="1"/>
          </p:cNvPicPr>
          <p:nvPr/>
        </p:nvPicPr>
        <p:blipFill>
          <a:blip r:embed="rId3" cstate="print"/>
          <a:srcRect t="9928" b="8868"/>
          <a:stretch>
            <a:fillRect/>
          </a:stretch>
        </p:blipFill>
        <p:spPr bwMode="auto">
          <a:xfrm>
            <a:off x="2453051" y="3338195"/>
            <a:ext cx="7717789" cy="3124020"/>
          </a:xfrm>
          <a:prstGeom prst="rect">
            <a:avLst/>
          </a:prstGeom>
          <a:noFill/>
        </p:spPr>
      </p:pic>
    </p:spTree>
    <p:extLst>
      <p:ext uri="{BB962C8B-B14F-4D97-AF65-F5344CB8AC3E}">
        <p14:creationId xmlns:p14="http://schemas.microsoft.com/office/powerpoint/2010/main" val="2945671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5EA380-E09E-424C-E271-E350347D3400}"/>
              </a:ext>
            </a:extLst>
          </p:cNvPr>
          <p:cNvSpPr>
            <a:spLocks noGrp="1"/>
          </p:cNvSpPr>
          <p:nvPr>
            <p:ph idx="1"/>
          </p:nvPr>
        </p:nvSpPr>
        <p:spPr/>
        <p:txBody>
          <a:bodyPr/>
          <a:lstStyle/>
          <a:p>
            <a:pPr eaLnBrk="1" hangingPunct="1"/>
            <a:r>
              <a:rPr lang="en-US" altLang="en-US" sz="2400" dirty="0"/>
              <a:t>By the end of this lecture, YOU should be able to :</a:t>
            </a:r>
          </a:p>
          <a:p>
            <a:pPr lvl="1" eaLnBrk="1" hangingPunct="1"/>
            <a:r>
              <a:rPr lang="en-US" altLang="en-US" sz="2400" dirty="0"/>
              <a:t>Draw a level 0 and 1 data flow diagram based on a context diagram or a given case study.</a:t>
            </a:r>
          </a:p>
          <a:p>
            <a:endParaRPr lang="en-MY" sz="2400" dirty="0"/>
          </a:p>
        </p:txBody>
      </p:sp>
      <p:sp>
        <p:nvSpPr>
          <p:cNvPr id="3" name="Title 2">
            <a:extLst>
              <a:ext uri="{FF2B5EF4-FFF2-40B4-BE49-F238E27FC236}">
                <a16:creationId xmlns:a16="http://schemas.microsoft.com/office/drawing/2014/main" id="{502BE332-F0D6-0FC8-F4D3-90558981FD20}"/>
              </a:ext>
            </a:extLst>
          </p:cNvPr>
          <p:cNvSpPr>
            <a:spLocks noGrp="1"/>
          </p:cNvSpPr>
          <p:nvPr>
            <p:ph type="title"/>
          </p:nvPr>
        </p:nvSpPr>
        <p:spPr/>
        <p:txBody>
          <a:bodyPr/>
          <a:lstStyle/>
          <a:p>
            <a:r>
              <a:rPr lang="en-US" b="1" dirty="0"/>
              <a:t>Learning Outcomes</a:t>
            </a:r>
            <a:endParaRPr lang="en-MY" dirty="0"/>
          </a:p>
        </p:txBody>
      </p:sp>
    </p:spTree>
    <p:extLst>
      <p:ext uri="{BB962C8B-B14F-4D97-AF65-F5344CB8AC3E}">
        <p14:creationId xmlns:p14="http://schemas.microsoft.com/office/powerpoint/2010/main" val="2516970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852943-17C8-44E8-23E2-1C3AB81401F0}"/>
              </a:ext>
            </a:extLst>
          </p:cNvPr>
          <p:cNvSpPr>
            <a:spLocks noGrp="1"/>
          </p:cNvSpPr>
          <p:nvPr>
            <p:ph idx="1"/>
          </p:nvPr>
        </p:nvSpPr>
        <p:spPr/>
        <p:txBody>
          <a:bodyPr/>
          <a:lstStyle/>
          <a:p>
            <a:pPr eaLnBrk="1" hangingPunct="1">
              <a:lnSpc>
                <a:spcPct val="80000"/>
              </a:lnSpc>
            </a:pPr>
            <a:r>
              <a:rPr lang="en-US" altLang="en-US" sz="2400" dirty="0">
                <a:solidFill>
                  <a:schemeClr val="accent6"/>
                </a:solidFill>
              </a:rPr>
              <a:t>If you have mastered this topic, you should be able to use the following terms correctly in your assignments and exams:</a:t>
            </a:r>
          </a:p>
          <a:p>
            <a:pPr marL="0" indent="0" eaLnBrk="1" hangingPunct="1">
              <a:lnSpc>
                <a:spcPct val="80000"/>
              </a:lnSpc>
              <a:buNone/>
            </a:pPr>
            <a:r>
              <a:rPr lang="en-US" altLang="en-US" sz="2400" dirty="0">
                <a:solidFill>
                  <a:schemeClr val="accent6"/>
                </a:solidFill>
              </a:rPr>
              <a:t>    - DFD</a:t>
            </a:r>
          </a:p>
          <a:p>
            <a:pPr marL="0" indent="0" eaLnBrk="1" hangingPunct="1">
              <a:lnSpc>
                <a:spcPct val="80000"/>
              </a:lnSpc>
              <a:buNone/>
            </a:pPr>
            <a:r>
              <a:rPr lang="en-US" altLang="en-US" sz="2400" dirty="0">
                <a:solidFill>
                  <a:schemeClr val="accent6"/>
                </a:solidFill>
              </a:rPr>
              <a:t>    - Process</a:t>
            </a:r>
          </a:p>
          <a:p>
            <a:pPr marL="0" indent="0" eaLnBrk="1" hangingPunct="1">
              <a:lnSpc>
                <a:spcPct val="80000"/>
              </a:lnSpc>
              <a:buNone/>
            </a:pPr>
            <a:r>
              <a:rPr lang="en-US" altLang="en-US" sz="2400" dirty="0">
                <a:solidFill>
                  <a:schemeClr val="accent6"/>
                </a:solidFill>
              </a:rPr>
              <a:t>    - External entities</a:t>
            </a:r>
          </a:p>
          <a:p>
            <a:pPr marL="0" indent="0" eaLnBrk="1" hangingPunct="1">
              <a:lnSpc>
                <a:spcPct val="80000"/>
              </a:lnSpc>
              <a:buNone/>
            </a:pPr>
            <a:r>
              <a:rPr lang="en-US" altLang="en-US" sz="2400" dirty="0">
                <a:solidFill>
                  <a:schemeClr val="accent6"/>
                </a:solidFill>
              </a:rPr>
              <a:t>    - Data flow</a:t>
            </a:r>
          </a:p>
          <a:p>
            <a:pPr marL="0" indent="0" eaLnBrk="1" hangingPunct="1">
              <a:lnSpc>
                <a:spcPct val="80000"/>
              </a:lnSpc>
              <a:buNone/>
            </a:pPr>
            <a:r>
              <a:rPr lang="en-US" altLang="en-US" sz="2400" dirty="0">
                <a:solidFill>
                  <a:schemeClr val="accent6"/>
                </a:solidFill>
              </a:rPr>
              <a:t>    - Data store		</a:t>
            </a:r>
          </a:p>
          <a:p>
            <a:endParaRPr lang="en-MY" sz="2400" dirty="0">
              <a:solidFill>
                <a:schemeClr val="accent6"/>
              </a:solidFill>
            </a:endParaRPr>
          </a:p>
        </p:txBody>
      </p:sp>
      <p:sp>
        <p:nvSpPr>
          <p:cNvPr id="3" name="Title 2">
            <a:extLst>
              <a:ext uri="{FF2B5EF4-FFF2-40B4-BE49-F238E27FC236}">
                <a16:creationId xmlns:a16="http://schemas.microsoft.com/office/drawing/2014/main" id="{2A538FA6-3C95-2C83-6F95-816759BD2341}"/>
              </a:ext>
            </a:extLst>
          </p:cNvPr>
          <p:cNvSpPr>
            <a:spLocks noGrp="1"/>
          </p:cNvSpPr>
          <p:nvPr>
            <p:ph type="title"/>
          </p:nvPr>
        </p:nvSpPr>
        <p:spPr/>
        <p:txBody>
          <a:bodyPr/>
          <a:lstStyle/>
          <a:p>
            <a:r>
              <a:rPr lang="en-US" sz="2800" b="1" dirty="0"/>
              <a:t>Key Terms you must be able to use</a:t>
            </a:r>
            <a:endParaRPr lang="en-MY" dirty="0"/>
          </a:p>
        </p:txBody>
      </p:sp>
    </p:spTree>
    <p:extLst>
      <p:ext uri="{BB962C8B-B14F-4D97-AF65-F5344CB8AC3E}">
        <p14:creationId xmlns:p14="http://schemas.microsoft.com/office/powerpoint/2010/main" val="3897322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0A7F99-5357-993F-D17C-FD3520AEBC5C}"/>
              </a:ext>
            </a:extLst>
          </p:cNvPr>
          <p:cNvSpPr>
            <a:spLocks noGrp="1"/>
          </p:cNvSpPr>
          <p:nvPr>
            <p:ph idx="1"/>
          </p:nvPr>
        </p:nvSpPr>
        <p:spPr/>
        <p:txBody>
          <a:bodyPr/>
          <a:lstStyle/>
          <a:p>
            <a:pPr eaLnBrk="1" hangingPunct="1">
              <a:lnSpc>
                <a:spcPct val="90000"/>
              </a:lnSpc>
            </a:pPr>
            <a:r>
              <a:rPr lang="en-US" altLang="en-US" sz="2400" dirty="0"/>
              <a:t>Also called </a:t>
            </a:r>
            <a:r>
              <a:rPr lang="en-US" altLang="en-US" sz="2400" dirty="0">
                <a:solidFill>
                  <a:srgbClr val="A50021"/>
                </a:solidFill>
              </a:rPr>
              <a:t>child diagram</a:t>
            </a:r>
          </a:p>
          <a:p>
            <a:pPr eaLnBrk="1" hangingPunct="1">
              <a:lnSpc>
                <a:spcPct val="90000"/>
              </a:lnSpc>
            </a:pPr>
            <a:r>
              <a:rPr lang="en-US" altLang="en-US" sz="2400" dirty="0"/>
              <a:t>Is exploded from </a:t>
            </a:r>
            <a:r>
              <a:rPr lang="en-US" altLang="en-US" sz="2400" dirty="0">
                <a:solidFill>
                  <a:srgbClr val="A50021"/>
                </a:solidFill>
              </a:rPr>
              <a:t>parent diagram</a:t>
            </a:r>
          </a:p>
          <a:p>
            <a:pPr eaLnBrk="1" hangingPunct="1">
              <a:lnSpc>
                <a:spcPct val="90000"/>
              </a:lnSpc>
            </a:pPr>
            <a:r>
              <a:rPr lang="en-US" altLang="en-US" sz="2400" dirty="0"/>
              <a:t>When drawn, should be </a:t>
            </a:r>
          </a:p>
          <a:p>
            <a:pPr lvl="1" eaLnBrk="1" hangingPunct="1">
              <a:lnSpc>
                <a:spcPct val="90000"/>
              </a:lnSpc>
            </a:pPr>
            <a:r>
              <a:rPr lang="en-US" altLang="en-US" sz="2400" dirty="0"/>
              <a:t>leveled</a:t>
            </a:r>
          </a:p>
          <a:p>
            <a:pPr lvl="2" eaLnBrk="1" hangingPunct="1">
              <a:lnSpc>
                <a:spcPct val="90000"/>
              </a:lnSpc>
            </a:pPr>
            <a:r>
              <a:rPr lang="en-US" altLang="en-US" sz="2400" dirty="0"/>
              <a:t> also called </a:t>
            </a:r>
            <a:r>
              <a:rPr lang="en-US" altLang="en-US" sz="2400" dirty="0">
                <a:solidFill>
                  <a:srgbClr val="A50021"/>
                </a:solidFill>
              </a:rPr>
              <a:t>exploded</a:t>
            </a:r>
            <a:r>
              <a:rPr lang="en-US" altLang="en-US" sz="2400" dirty="0"/>
              <a:t>,</a:t>
            </a:r>
            <a:r>
              <a:rPr lang="en-US" altLang="en-US" sz="2400" dirty="0">
                <a:solidFill>
                  <a:srgbClr val="A50021"/>
                </a:solidFill>
              </a:rPr>
              <a:t> partitioned</a:t>
            </a:r>
            <a:r>
              <a:rPr lang="en-US" altLang="en-US" sz="2400" dirty="0"/>
              <a:t> and</a:t>
            </a:r>
            <a:r>
              <a:rPr lang="en-US" altLang="en-US" sz="2400" dirty="0">
                <a:solidFill>
                  <a:srgbClr val="A50021"/>
                </a:solidFill>
              </a:rPr>
              <a:t> decomposed</a:t>
            </a:r>
            <a:endParaRPr lang="en-US" altLang="en-US" sz="2400" dirty="0"/>
          </a:p>
          <a:p>
            <a:pPr lvl="2" eaLnBrk="1" hangingPunct="1">
              <a:lnSpc>
                <a:spcPct val="90000"/>
              </a:lnSpc>
            </a:pPr>
            <a:r>
              <a:rPr lang="en-US" altLang="en-US" sz="2400" dirty="0"/>
              <a:t> drawn in a series of increasingly detailed diagrams until desired degree of detail is reached</a:t>
            </a:r>
          </a:p>
          <a:p>
            <a:pPr lvl="1" eaLnBrk="1" hangingPunct="1">
              <a:lnSpc>
                <a:spcPct val="90000"/>
              </a:lnSpc>
            </a:pPr>
            <a:r>
              <a:rPr lang="en-US" altLang="en-US" sz="2400" dirty="0"/>
              <a:t> balanced</a:t>
            </a:r>
          </a:p>
          <a:p>
            <a:pPr lvl="2" eaLnBrk="1" hangingPunct="1">
              <a:lnSpc>
                <a:spcPct val="90000"/>
              </a:lnSpc>
            </a:pPr>
            <a:r>
              <a:rPr lang="en-US" altLang="en-US" sz="2400" dirty="0"/>
              <a:t> maintain consistency among the entire series of diagrams</a:t>
            </a:r>
          </a:p>
          <a:p>
            <a:endParaRPr lang="en-MY" sz="2400" dirty="0"/>
          </a:p>
        </p:txBody>
      </p:sp>
      <p:sp>
        <p:nvSpPr>
          <p:cNvPr id="3" name="Title 2">
            <a:extLst>
              <a:ext uri="{FF2B5EF4-FFF2-40B4-BE49-F238E27FC236}">
                <a16:creationId xmlns:a16="http://schemas.microsoft.com/office/drawing/2014/main" id="{6D797D25-B6AA-1370-FA0E-FE2CDFB1DCE5}"/>
              </a:ext>
            </a:extLst>
          </p:cNvPr>
          <p:cNvSpPr>
            <a:spLocks noGrp="1"/>
          </p:cNvSpPr>
          <p:nvPr>
            <p:ph type="title"/>
          </p:nvPr>
        </p:nvSpPr>
        <p:spPr/>
        <p:txBody>
          <a:bodyPr/>
          <a:lstStyle/>
          <a:p>
            <a:r>
              <a:rPr lang="en-US" b="1" dirty="0"/>
              <a:t>Lower-level diagrams</a:t>
            </a:r>
            <a:endParaRPr lang="en-MY" dirty="0"/>
          </a:p>
        </p:txBody>
      </p:sp>
    </p:spTree>
    <p:extLst>
      <p:ext uri="{BB962C8B-B14F-4D97-AF65-F5344CB8AC3E}">
        <p14:creationId xmlns:p14="http://schemas.microsoft.com/office/powerpoint/2010/main" val="2264874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22EA00-664A-12D2-B388-2C5C9D075A39}"/>
              </a:ext>
            </a:extLst>
          </p:cNvPr>
          <p:cNvSpPr>
            <a:spLocks noGrp="1"/>
          </p:cNvSpPr>
          <p:nvPr>
            <p:ph idx="1"/>
          </p:nvPr>
        </p:nvSpPr>
        <p:spPr/>
        <p:txBody>
          <a:bodyPr/>
          <a:lstStyle/>
          <a:p>
            <a:pPr>
              <a:lnSpc>
                <a:spcPct val="90000"/>
              </a:lnSpc>
              <a:buFontTx/>
              <a:buNone/>
            </a:pPr>
            <a:r>
              <a:rPr lang="en-US" altLang="en-US" sz="2400" b="1" kern="0" dirty="0"/>
              <a:t>Step 1 : </a:t>
            </a:r>
            <a:r>
              <a:rPr lang="en-US" altLang="en-US" sz="2400" kern="0" dirty="0"/>
              <a:t>Identify related process – main functionalities/ sub-modules</a:t>
            </a:r>
          </a:p>
          <a:p>
            <a:pPr marL="1163638" indent="-1163638">
              <a:lnSpc>
                <a:spcPct val="90000"/>
              </a:lnSpc>
              <a:buFontTx/>
              <a:buNone/>
            </a:pPr>
            <a:r>
              <a:rPr lang="en-US" altLang="en-US" sz="2400" b="1" kern="0" dirty="0"/>
              <a:t>Step 2 : </a:t>
            </a:r>
            <a:r>
              <a:rPr lang="en-US" altLang="en-US" sz="2400" kern="0" dirty="0"/>
              <a:t>Identify Data Flows to/from External Entities to/from identified processes, at the same time identify Data Store needed</a:t>
            </a:r>
          </a:p>
          <a:p>
            <a:endParaRPr lang="en-MY" sz="2400" dirty="0"/>
          </a:p>
        </p:txBody>
      </p:sp>
      <p:sp>
        <p:nvSpPr>
          <p:cNvPr id="3" name="Title 2">
            <a:extLst>
              <a:ext uri="{FF2B5EF4-FFF2-40B4-BE49-F238E27FC236}">
                <a16:creationId xmlns:a16="http://schemas.microsoft.com/office/drawing/2014/main" id="{E39EFE61-396C-C271-B0C2-15E169CB6E59}"/>
              </a:ext>
            </a:extLst>
          </p:cNvPr>
          <p:cNvSpPr>
            <a:spLocks noGrp="1"/>
          </p:cNvSpPr>
          <p:nvPr>
            <p:ph type="title"/>
          </p:nvPr>
        </p:nvSpPr>
        <p:spPr/>
        <p:txBody>
          <a:bodyPr/>
          <a:lstStyle/>
          <a:p>
            <a:r>
              <a:rPr lang="en-US" b="1" dirty="0"/>
              <a:t>Step(s) to Draw</a:t>
            </a:r>
            <a:br>
              <a:rPr lang="en-US" b="1" dirty="0"/>
            </a:br>
            <a:r>
              <a:rPr lang="en-US" b="1" dirty="0"/>
              <a:t>Data Flow Diagram Level 0</a:t>
            </a:r>
            <a:endParaRPr lang="en-MY" dirty="0"/>
          </a:p>
        </p:txBody>
      </p:sp>
    </p:spTree>
    <p:extLst>
      <p:ext uri="{BB962C8B-B14F-4D97-AF65-F5344CB8AC3E}">
        <p14:creationId xmlns:p14="http://schemas.microsoft.com/office/powerpoint/2010/main" val="1122538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146C8-F132-F066-445F-71556A1C0B4B}"/>
              </a:ext>
            </a:extLst>
          </p:cNvPr>
          <p:cNvSpPr>
            <a:spLocks noGrp="1"/>
          </p:cNvSpPr>
          <p:nvPr>
            <p:ph type="title"/>
          </p:nvPr>
        </p:nvSpPr>
        <p:spPr/>
        <p:txBody>
          <a:bodyPr/>
          <a:lstStyle/>
          <a:p>
            <a:r>
              <a:rPr lang="en-US" b="1" dirty="0"/>
              <a:t>Creating Level 0 DFD</a:t>
            </a:r>
            <a:endParaRPr lang="en-MY" dirty="0"/>
          </a:p>
        </p:txBody>
      </p:sp>
      <p:pic>
        <p:nvPicPr>
          <p:cNvPr id="4" name="Picture 3">
            <a:extLst>
              <a:ext uri="{FF2B5EF4-FFF2-40B4-BE49-F238E27FC236}">
                <a16:creationId xmlns:a16="http://schemas.microsoft.com/office/drawing/2014/main" id="{BE34F875-A378-1E50-EC6E-13910ED87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6798" y="1138719"/>
            <a:ext cx="5354638" cy="536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5">
            <a:extLst>
              <a:ext uri="{FF2B5EF4-FFF2-40B4-BE49-F238E27FC236}">
                <a16:creationId xmlns:a16="http://schemas.microsoft.com/office/drawing/2014/main" id="{5E426C3D-37BE-7770-9A0A-79F7BA81D9FC}"/>
              </a:ext>
            </a:extLst>
          </p:cNvPr>
          <p:cNvSpPr txBox="1">
            <a:spLocks/>
          </p:cNvSpPr>
          <p:nvPr/>
        </p:nvSpPr>
        <p:spPr bwMode="auto">
          <a:xfrm>
            <a:off x="8647113"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eaLnBrk="1" hangingPunct="1"/>
            <a:fld id="{B8289D04-7DBC-4A3B-973F-F9E4863A2DD0}" type="slidenum">
              <a:rPr lang="en-US" altLang="en-US" smtClean="0"/>
              <a:pPr eaLnBrk="1" hangingPunct="1"/>
              <a:t>27</a:t>
            </a:fld>
            <a:endParaRPr lang="en-US" altLang="en-US"/>
          </a:p>
        </p:txBody>
      </p:sp>
      <p:sp>
        <p:nvSpPr>
          <p:cNvPr id="6" name="Rectangle 7">
            <a:extLst>
              <a:ext uri="{FF2B5EF4-FFF2-40B4-BE49-F238E27FC236}">
                <a16:creationId xmlns:a16="http://schemas.microsoft.com/office/drawing/2014/main" id="{D02E9EEF-98D2-4873-BAB5-1C08FD9C0448}"/>
              </a:ext>
            </a:extLst>
          </p:cNvPr>
          <p:cNvSpPr>
            <a:spLocks noChangeArrowheads="1"/>
          </p:cNvSpPr>
          <p:nvPr/>
        </p:nvSpPr>
        <p:spPr bwMode="auto">
          <a:xfrm>
            <a:off x="405527" y="6072600"/>
            <a:ext cx="458998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t>FIGURE 5-16 </a:t>
            </a:r>
            <a:r>
              <a:rPr lang="en-US" altLang="en-US" sz="1400" dirty="0"/>
              <a:t>Diagram 0 DFD for the order system</a:t>
            </a:r>
          </a:p>
        </p:txBody>
      </p:sp>
      <p:sp>
        <p:nvSpPr>
          <p:cNvPr id="7" name="Text Placeholder 2">
            <a:extLst>
              <a:ext uri="{FF2B5EF4-FFF2-40B4-BE49-F238E27FC236}">
                <a16:creationId xmlns:a16="http://schemas.microsoft.com/office/drawing/2014/main" id="{766A30F6-4061-44D6-594F-C351608C63DA}"/>
              </a:ext>
            </a:extLst>
          </p:cNvPr>
          <p:cNvSpPr>
            <a:spLocks noGrp="1"/>
          </p:cNvSpPr>
          <p:nvPr>
            <p:ph idx="1"/>
          </p:nvPr>
        </p:nvSpPr>
        <p:spPr>
          <a:xfrm>
            <a:off x="-1" y="1231900"/>
            <a:ext cx="4995509" cy="4092575"/>
          </a:xfrm>
        </p:spPr>
        <p:txBody>
          <a:bodyPr>
            <a:normAutofit/>
          </a:bodyPr>
          <a:lstStyle/>
          <a:p>
            <a:pPr eaLnBrk="1" hangingPunct="1">
              <a:defRPr/>
            </a:pPr>
            <a:r>
              <a:rPr lang="en-US" sz="2400" b="1" dirty="0"/>
              <a:t>Step 2: </a:t>
            </a:r>
            <a:r>
              <a:rPr lang="en-US" sz="2400" dirty="0"/>
              <a:t>Draw a Diagram 0 DFD</a:t>
            </a:r>
          </a:p>
          <a:p>
            <a:pPr lvl="1" eaLnBrk="1" hangingPunct="1">
              <a:defRPr/>
            </a:pPr>
            <a:r>
              <a:rPr lang="en-US" sz="2200" dirty="0"/>
              <a:t>If same data flows in both directions, you can use a double-headed arrow</a:t>
            </a:r>
          </a:p>
          <a:p>
            <a:pPr lvl="1" eaLnBrk="1" hangingPunct="1">
              <a:defRPr/>
            </a:pPr>
            <a:r>
              <a:rPr lang="en-US" sz="2200" dirty="0"/>
              <a:t>Diagram 0 is an exploded view of process 0</a:t>
            </a:r>
          </a:p>
          <a:p>
            <a:pPr lvl="1" eaLnBrk="1" hangingPunct="1">
              <a:defRPr/>
            </a:pPr>
            <a:r>
              <a:rPr lang="en-US" sz="2200" dirty="0"/>
              <a:t>Parent diagram</a:t>
            </a:r>
          </a:p>
          <a:p>
            <a:pPr lvl="1" eaLnBrk="1" hangingPunct="1">
              <a:defRPr/>
            </a:pPr>
            <a:r>
              <a:rPr lang="en-US" sz="2200" dirty="0"/>
              <a:t>Child diagram</a:t>
            </a:r>
          </a:p>
          <a:p>
            <a:pPr lvl="1" eaLnBrk="1" hangingPunct="1">
              <a:defRPr/>
            </a:pPr>
            <a:endParaRPr lang="en-US" sz="2400" dirty="0"/>
          </a:p>
        </p:txBody>
      </p:sp>
    </p:spTree>
    <p:extLst>
      <p:ext uri="{BB962C8B-B14F-4D97-AF65-F5344CB8AC3E}">
        <p14:creationId xmlns:p14="http://schemas.microsoft.com/office/powerpoint/2010/main" val="3085306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671458-CADE-093F-6B16-13B6E9527344}"/>
              </a:ext>
            </a:extLst>
          </p:cNvPr>
          <p:cNvSpPr>
            <a:spLocks noGrp="1"/>
          </p:cNvSpPr>
          <p:nvPr>
            <p:ph idx="1"/>
          </p:nvPr>
        </p:nvSpPr>
        <p:spPr/>
        <p:txBody>
          <a:bodyPr/>
          <a:lstStyle/>
          <a:p>
            <a:r>
              <a:rPr lang="en-MY" sz="2400" dirty="0"/>
              <a:t>A second class of DFD mistakes arise when the outputs from one processing step do not match its inputs. </a:t>
            </a:r>
          </a:p>
          <a:p>
            <a:pPr lvl="1"/>
            <a:r>
              <a:rPr lang="en-MY" sz="2400" dirty="0"/>
              <a:t>It is not </a:t>
            </a:r>
            <a:r>
              <a:rPr lang="en-MY" sz="2200" dirty="0"/>
              <a:t>A processing step may </a:t>
            </a:r>
            <a:r>
              <a:rPr lang="en-MY" sz="2200" dirty="0">
                <a:solidFill>
                  <a:schemeClr val="accent6">
                    <a:lumMod val="75000"/>
                  </a:schemeClr>
                </a:solidFill>
              </a:rPr>
              <a:t>have input flows but no output flows</a:t>
            </a:r>
            <a:r>
              <a:rPr lang="en-MY" sz="2200" dirty="0"/>
              <a:t>. This situation is sometimes called a </a:t>
            </a:r>
            <a:r>
              <a:rPr lang="en-MY" sz="2200" dirty="0">
                <a:solidFill>
                  <a:schemeClr val="accent6">
                    <a:lumMod val="75000"/>
                  </a:schemeClr>
                </a:solidFill>
              </a:rPr>
              <a:t>black hole</a:t>
            </a:r>
            <a:r>
              <a:rPr lang="en-MY" sz="2200" dirty="0"/>
              <a:t>.</a:t>
            </a:r>
          </a:p>
          <a:p>
            <a:pPr lvl="1"/>
            <a:r>
              <a:rPr lang="en-MY" sz="2200" dirty="0"/>
              <a:t>A processing step may </a:t>
            </a:r>
            <a:r>
              <a:rPr lang="en-MY" sz="2200" dirty="0">
                <a:solidFill>
                  <a:schemeClr val="accent6">
                    <a:lumMod val="75000"/>
                  </a:schemeClr>
                </a:solidFill>
              </a:rPr>
              <a:t>have output flows but no input flows</a:t>
            </a:r>
            <a:r>
              <a:rPr lang="en-MY" sz="2200" dirty="0"/>
              <a:t>. This situation is sometimes called a </a:t>
            </a:r>
            <a:r>
              <a:rPr lang="en-MY" sz="2200" dirty="0">
                <a:solidFill>
                  <a:schemeClr val="accent6">
                    <a:lumMod val="75000"/>
                  </a:schemeClr>
                </a:solidFill>
              </a:rPr>
              <a:t>miracle</a:t>
            </a:r>
            <a:r>
              <a:rPr lang="en-MY" sz="2200" dirty="0"/>
              <a:t>.</a:t>
            </a:r>
          </a:p>
          <a:p>
            <a:pPr lvl="1"/>
            <a:r>
              <a:rPr lang="en-MY" sz="2200" dirty="0"/>
              <a:t>A processing step may </a:t>
            </a:r>
            <a:r>
              <a:rPr lang="en-MY" sz="2200" dirty="0">
                <a:solidFill>
                  <a:schemeClr val="accent6">
                    <a:lumMod val="75000"/>
                  </a:schemeClr>
                </a:solidFill>
              </a:rPr>
              <a:t>have outputs that are greater than the sum of its inputs</a:t>
            </a:r>
            <a:r>
              <a:rPr lang="en-MY" sz="2200" dirty="0"/>
              <a:t> - e.g., its </a:t>
            </a:r>
            <a:r>
              <a:rPr lang="en-MY" sz="2200" dirty="0">
                <a:solidFill>
                  <a:schemeClr val="accent6">
                    <a:lumMod val="75000"/>
                  </a:schemeClr>
                </a:solidFill>
              </a:rPr>
              <a:t>inputs could not produce the output shown</a:t>
            </a:r>
            <a:r>
              <a:rPr lang="en-MY" sz="2200" dirty="0"/>
              <a:t>. This situation is sometimes referred to as a </a:t>
            </a:r>
            <a:r>
              <a:rPr lang="en-MY" sz="2200" dirty="0">
                <a:solidFill>
                  <a:schemeClr val="accent6">
                    <a:lumMod val="75000"/>
                  </a:schemeClr>
                </a:solidFill>
              </a:rPr>
              <a:t>grey hole</a:t>
            </a:r>
            <a:r>
              <a:rPr lang="en-MY" sz="2200" dirty="0"/>
              <a:t>.</a:t>
            </a:r>
          </a:p>
          <a:p>
            <a:r>
              <a:rPr lang="en-MY" sz="2400" dirty="0"/>
              <a:t>hard to list situations in which this might occur:</a:t>
            </a:r>
          </a:p>
          <a:p>
            <a:endParaRPr lang="en-MY" sz="2400" dirty="0"/>
          </a:p>
        </p:txBody>
      </p:sp>
      <p:sp>
        <p:nvSpPr>
          <p:cNvPr id="3" name="Title 2">
            <a:extLst>
              <a:ext uri="{FF2B5EF4-FFF2-40B4-BE49-F238E27FC236}">
                <a16:creationId xmlns:a16="http://schemas.microsoft.com/office/drawing/2014/main" id="{036F7B85-4DFE-7447-2BCE-2B93667D0CC1}"/>
              </a:ext>
            </a:extLst>
          </p:cNvPr>
          <p:cNvSpPr>
            <a:spLocks noGrp="1"/>
          </p:cNvSpPr>
          <p:nvPr>
            <p:ph type="title"/>
          </p:nvPr>
        </p:nvSpPr>
        <p:spPr/>
        <p:txBody>
          <a:bodyPr/>
          <a:lstStyle/>
          <a:p>
            <a:r>
              <a:rPr lang="en-US" b="1" dirty="0"/>
              <a:t>Diagramming Mistakes in DFD</a:t>
            </a:r>
            <a:endParaRPr lang="en-MY" dirty="0"/>
          </a:p>
        </p:txBody>
      </p:sp>
    </p:spTree>
    <p:extLst>
      <p:ext uri="{BB962C8B-B14F-4D97-AF65-F5344CB8AC3E}">
        <p14:creationId xmlns:p14="http://schemas.microsoft.com/office/powerpoint/2010/main" val="651745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E8CB0-F862-CF41-998D-4402394A54BC}"/>
              </a:ext>
            </a:extLst>
          </p:cNvPr>
          <p:cNvSpPr>
            <a:spLocks noGrp="1"/>
          </p:cNvSpPr>
          <p:nvPr>
            <p:ph type="title"/>
          </p:nvPr>
        </p:nvSpPr>
        <p:spPr/>
        <p:txBody>
          <a:bodyPr/>
          <a:lstStyle/>
          <a:p>
            <a:r>
              <a:rPr lang="en-US" b="1" dirty="0"/>
              <a:t>Diagramming Mistakes in DFD</a:t>
            </a:r>
            <a:endParaRPr lang="en-MY" dirty="0"/>
          </a:p>
        </p:txBody>
      </p:sp>
      <p:pic>
        <p:nvPicPr>
          <p:cNvPr id="5" name="Picture 2" descr="http://faculty.babson.edu/dewire/Readings/gifs/dfdfig5.gif">
            <a:extLst>
              <a:ext uri="{FF2B5EF4-FFF2-40B4-BE49-F238E27FC236}">
                <a16:creationId xmlns:a16="http://schemas.microsoft.com/office/drawing/2014/main" id="{15938670-742C-C325-4CC8-27F23852C4FB}"/>
              </a:ext>
            </a:extLst>
          </p:cNvPr>
          <p:cNvPicPr>
            <a:picLocks noChangeAspect="1" noChangeArrowheads="1"/>
          </p:cNvPicPr>
          <p:nvPr/>
        </p:nvPicPr>
        <p:blipFill>
          <a:blip r:embed="rId2" cstate="print"/>
          <a:srcRect t="6920" b="9757"/>
          <a:stretch>
            <a:fillRect/>
          </a:stretch>
        </p:blipFill>
        <p:spPr bwMode="auto">
          <a:xfrm>
            <a:off x="1872748" y="1215268"/>
            <a:ext cx="8200126" cy="5154871"/>
          </a:xfrm>
          <a:prstGeom prst="rect">
            <a:avLst/>
          </a:prstGeom>
          <a:noFill/>
        </p:spPr>
      </p:pic>
      <p:pic>
        <p:nvPicPr>
          <p:cNvPr id="6" name="Picture 4" descr="Image result for circle transparent">
            <a:extLst>
              <a:ext uri="{FF2B5EF4-FFF2-40B4-BE49-F238E27FC236}">
                <a16:creationId xmlns:a16="http://schemas.microsoft.com/office/drawing/2014/main" id="{B4863F37-1905-3AE9-D791-B53F3B089746}"/>
              </a:ext>
            </a:extLst>
          </p:cNvPr>
          <p:cNvPicPr>
            <a:picLocks noChangeAspect="1" noChangeArrowheads="1"/>
          </p:cNvPicPr>
          <p:nvPr/>
        </p:nvPicPr>
        <p:blipFill>
          <a:blip r:embed="rId3" cstate="print"/>
          <a:srcRect/>
          <a:stretch>
            <a:fillRect/>
          </a:stretch>
        </p:blipFill>
        <p:spPr bwMode="auto">
          <a:xfrm>
            <a:off x="1999781" y="1191978"/>
            <a:ext cx="1954728" cy="1954729"/>
          </a:xfrm>
          <a:prstGeom prst="rect">
            <a:avLst/>
          </a:prstGeom>
          <a:noFill/>
        </p:spPr>
      </p:pic>
      <p:pic>
        <p:nvPicPr>
          <p:cNvPr id="7" name="Picture 4" descr="Image result for circle transparent">
            <a:extLst>
              <a:ext uri="{FF2B5EF4-FFF2-40B4-BE49-F238E27FC236}">
                <a16:creationId xmlns:a16="http://schemas.microsoft.com/office/drawing/2014/main" id="{D4A36EC4-887C-6086-67AB-78888EC2C2A8}"/>
              </a:ext>
            </a:extLst>
          </p:cNvPr>
          <p:cNvPicPr>
            <a:picLocks noChangeAspect="1" noChangeArrowheads="1"/>
          </p:cNvPicPr>
          <p:nvPr/>
        </p:nvPicPr>
        <p:blipFill>
          <a:blip r:embed="rId3" cstate="print"/>
          <a:srcRect/>
          <a:stretch>
            <a:fillRect/>
          </a:stretch>
        </p:blipFill>
        <p:spPr bwMode="auto">
          <a:xfrm>
            <a:off x="1999781" y="5072739"/>
            <a:ext cx="1910827" cy="1910828"/>
          </a:xfrm>
          <a:prstGeom prst="rect">
            <a:avLst/>
          </a:prstGeom>
          <a:noFill/>
        </p:spPr>
      </p:pic>
      <p:pic>
        <p:nvPicPr>
          <p:cNvPr id="8" name="Picture 4" descr="Image result for circle transparent">
            <a:extLst>
              <a:ext uri="{FF2B5EF4-FFF2-40B4-BE49-F238E27FC236}">
                <a16:creationId xmlns:a16="http://schemas.microsoft.com/office/drawing/2014/main" id="{C9F3D896-7608-CAC7-682D-B79E68765428}"/>
              </a:ext>
            </a:extLst>
          </p:cNvPr>
          <p:cNvPicPr>
            <a:picLocks noChangeAspect="1" noChangeArrowheads="1"/>
          </p:cNvPicPr>
          <p:nvPr/>
        </p:nvPicPr>
        <p:blipFill>
          <a:blip r:embed="rId3" cstate="print"/>
          <a:srcRect/>
          <a:stretch>
            <a:fillRect/>
          </a:stretch>
        </p:blipFill>
        <p:spPr bwMode="auto">
          <a:xfrm>
            <a:off x="8485228" y="1002530"/>
            <a:ext cx="1927571" cy="1927572"/>
          </a:xfrm>
          <a:prstGeom prst="rect">
            <a:avLst/>
          </a:prstGeom>
          <a:noFill/>
        </p:spPr>
      </p:pic>
    </p:spTree>
    <p:extLst>
      <p:ext uri="{BB962C8B-B14F-4D97-AF65-F5344CB8AC3E}">
        <p14:creationId xmlns:p14="http://schemas.microsoft.com/office/powerpoint/2010/main" val="2572771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697038"/>
            <a:ext cx="11747500" cy="4525962"/>
          </a:xfrm>
        </p:spPr>
        <p:txBody>
          <a:bodyPr wrap="square" anchor="t">
            <a:normAutofit/>
          </a:bodyPr>
          <a:lstStyle/>
          <a:p>
            <a:pPr eaLnBrk="1" hangingPunct="1"/>
            <a:r>
              <a:rPr lang="en-US" altLang="en-US" sz="2400" dirty="0"/>
              <a:t>Data Flow Diagrams</a:t>
            </a:r>
          </a:p>
          <a:p>
            <a:pPr lvl="1" eaLnBrk="1" hangingPunct="1"/>
            <a:r>
              <a:rPr lang="en-US" altLang="en-US" sz="2400" dirty="0"/>
              <a:t>Introduction</a:t>
            </a:r>
          </a:p>
          <a:p>
            <a:pPr lvl="2" eaLnBrk="1" hangingPunct="1"/>
            <a:r>
              <a:rPr lang="en-US" altLang="en-US" sz="2400" dirty="0"/>
              <a:t>Purpose</a:t>
            </a:r>
          </a:p>
          <a:p>
            <a:pPr lvl="2" eaLnBrk="1" hangingPunct="1"/>
            <a:r>
              <a:rPr lang="en-US" altLang="en-US" sz="2400" dirty="0"/>
              <a:t>Steps in developing Data Flow Diagrams</a:t>
            </a:r>
          </a:p>
          <a:p>
            <a:pPr lvl="1" eaLnBrk="1" hangingPunct="1"/>
            <a:r>
              <a:rPr lang="en-US" altLang="en-US" sz="2400" dirty="0"/>
              <a:t>Symbols</a:t>
            </a:r>
          </a:p>
          <a:p>
            <a:pPr lvl="1" eaLnBrk="1" hangingPunct="1"/>
            <a:r>
              <a:rPr lang="en-US" altLang="en-US" sz="2400" dirty="0"/>
              <a:t>Context Diagram</a:t>
            </a:r>
          </a:p>
          <a:p>
            <a:pPr lvl="1" eaLnBrk="1" hangingPunct="1"/>
            <a:endParaRPr lang="en-US" altLang="en-US" sz="2400" dirty="0"/>
          </a:p>
          <a:p>
            <a:pPr marL="0" indent="0">
              <a:buNone/>
            </a:pPr>
            <a:endParaRPr lang="en-MY" sz="2400"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a:xfrm>
            <a:off x="295352" y="274638"/>
            <a:ext cx="10457373" cy="1143000"/>
          </a:xfrm>
        </p:spPr>
        <p:txBody>
          <a:bodyPr wrap="square" anchor="ctr">
            <a:normAutofit/>
          </a:bodyPr>
          <a:lstStyle/>
          <a:p>
            <a:r>
              <a:rPr lang="en-MY" dirty="0"/>
              <a:t>Contents &amp; Structure </a:t>
            </a:r>
          </a:p>
        </p:txBody>
      </p:sp>
    </p:spTree>
    <p:extLst>
      <p:ext uri="{BB962C8B-B14F-4D97-AF65-F5344CB8AC3E}">
        <p14:creationId xmlns:p14="http://schemas.microsoft.com/office/powerpoint/2010/main" val="1537800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2A035A-936D-E887-9CAB-4E912EAC3DF7}"/>
              </a:ext>
            </a:extLst>
          </p:cNvPr>
          <p:cNvSpPr>
            <a:spLocks noGrp="1"/>
          </p:cNvSpPr>
          <p:nvPr>
            <p:ph type="title"/>
          </p:nvPr>
        </p:nvSpPr>
        <p:spPr/>
        <p:txBody>
          <a:bodyPr/>
          <a:lstStyle/>
          <a:p>
            <a:r>
              <a:rPr lang="en-US" b="1" dirty="0"/>
              <a:t>Let’s find the mistakes!</a:t>
            </a:r>
            <a:endParaRPr lang="en-MY" dirty="0"/>
          </a:p>
        </p:txBody>
      </p:sp>
      <p:pic>
        <p:nvPicPr>
          <p:cNvPr id="5" name="Picture 4">
            <a:extLst>
              <a:ext uri="{FF2B5EF4-FFF2-40B4-BE49-F238E27FC236}">
                <a16:creationId xmlns:a16="http://schemas.microsoft.com/office/drawing/2014/main" id="{A4A2950C-A181-01C9-8298-53FA6B19E142}"/>
              </a:ext>
            </a:extLst>
          </p:cNvPr>
          <p:cNvPicPr/>
          <p:nvPr/>
        </p:nvPicPr>
        <p:blipFill>
          <a:blip r:embed="rId2" cstate="print"/>
          <a:srcRect/>
          <a:stretch>
            <a:fillRect/>
          </a:stretch>
        </p:blipFill>
        <p:spPr bwMode="auto">
          <a:xfrm>
            <a:off x="1686325" y="1109878"/>
            <a:ext cx="8112768" cy="5263626"/>
          </a:xfrm>
          <a:prstGeom prst="rect">
            <a:avLst/>
          </a:prstGeom>
          <a:noFill/>
          <a:ln w="9525">
            <a:noFill/>
            <a:miter lim="800000"/>
            <a:headEnd/>
            <a:tailEnd/>
          </a:ln>
        </p:spPr>
      </p:pic>
    </p:spTree>
    <p:extLst>
      <p:ext uri="{BB962C8B-B14F-4D97-AF65-F5344CB8AC3E}">
        <p14:creationId xmlns:p14="http://schemas.microsoft.com/office/powerpoint/2010/main" val="3192005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C34B5E-69CE-B7A0-EDE1-26D4B672FE04}"/>
              </a:ext>
            </a:extLst>
          </p:cNvPr>
          <p:cNvSpPr>
            <a:spLocks noGrp="1"/>
          </p:cNvSpPr>
          <p:nvPr>
            <p:ph type="title"/>
          </p:nvPr>
        </p:nvSpPr>
        <p:spPr/>
        <p:txBody>
          <a:bodyPr/>
          <a:lstStyle/>
          <a:p>
            <a:r>
              <a:rPr lang="en-US" b="1" dirty="0"/>
              <a:t>Let’s find the mistakes!</a:t>
            </a:r>
            <a:endParaRPr lang="en-MY" dirty="0"/>
          </a:p>
        </p:txBody>
      </p:sp>
      <p:pic>
        <p:nvPicPr>
          <p:cNvPr id="4" name="Picture 3">
            <a:extLst>
              <a:ext uri="{FF2B5EF4-FFF2-40B4-BE49-F238E27FC236}">
                <a16:creationId xmlns:a16="http://schemas.microsoft.com/office/drawing/2014/main" id="{1F227BAA-C7AF-C41B-6480-DB72031E6C00}"/>
              </a:ext>
            </a:extLst>
          </p:cNvPr>
          <p:cNvPicPr/>
          <p:nvPr/>
        </p:nvPicPr>
        <p:blipFill>
          <a:blip r:embed="rId2" cstate="print"/>
          <a:srcRect/>
          <a:stretch>
            <a:fillRect/>
          </a:stretch>
        </p:blipFill>
        <p:spPr bwMode="auto">
          <a:xfrm>
            <a:off x="2158000" y="1417638"/>
            <a:ext cx="7395432" cy="3619843"/>
          </a:xfrm>
          <a:prstGeom prst="rect">
            <a:avLst/>
          </a:prstGeom>
          <a:noFill/>
          <a:ln w="9525">
            <a:noFill/>
            <a:miter lim="800000"/>
            <a:headEnd/>
            <a:tailEnd/>
          </a:ln>
        </p:spPr>
      </p:pic>
      <p:sp>
        <p:nvSpPr>
          <p:cNvPr id="6" name="Rectangle 1">
            <a:extLst>
              <a:ext uri="{FF2B5EF4-FFF2-40B4-BE49-F238E27FC236}">
                <a16:creationId xmlns:a16="http://schemas.microsoft.com/office/drawing/2014/main" id="{5FFFC660-4ABE-F261-0CC7-DC9712D99654}"/>
              </a:ext>
            </a:extLst>
          </p:cNvPr>
          <p:cNvSpPr>
            <a:spLocks noChangeArrowheads="1"/>
          </p:cNvSpPr>
          <p:nvPr/>
        </p:nvSpPr>
        <p:spPr bwMode="auto">
          <a:xfrm>
            <a:off x="131928" y="4999950"/>
            <a:ext cx="11928143" cy="147732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mj-lt"/>
              <a:buAutoNum type="arabicPeriod"/>
              <a:tabLst>
                <a:tab pos="-685800" algn="l"/>
                <a:tab pos="-457200" algn="l"/>
              </a:tabLst>
            </a:pPr>
            <a:r>
              <a:rPr kumimoji="0" lang="en-US" b="1" i="0" u="none" strike="noStrike" cap="none" normalizeH="0" baseline="0" dirty="0">
                <a:ln>
                  <a:noFill/>
                </a:ln>
                <a:solidFill>
                  <a:srgbClr val="FF0000"/>
                </a:solidFill>
                <a:effectLst/>
                <a:latin typeface="Arial" pitchFamily="34" charset="0"/>
                <a:ea typeface="Times New Roman" pitchFamily="18" charset="0"/>
                <a:cs typeface="Arial" pitchFamily="34" charset="0"/>
              </a:rPr>
              <a:t>Process 1.0 (P2) has only inputs</a:t>
            </a:r>
            <a:r>
              <a:rPr kumimoji="0" lang="en-US" b="0" i="0" u="none" strike="noStrike" cap="none" normalizeH="0" baseline="0" dirty="0">
                <a:ln>
                  <a:noFill/>
                </a:ln>
                <a:solidFill>
                  <a:schemeClr val="tx1"/>
                </a:solidFill>
                <a:effectLst/>
                <a:latin typeface="Arial" pitchFamily="34" charset="0"/>
                <a:ea typeface="Times New Roman" pitchFamily="18" charset="0"/>
                <a:cs typeface="Arial" pitchFamily="34" charset="0"/>
              </a:rPr>
              <a:t>, making it a “black hole”.</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tab pos="-685800" algn="l"/>
                <a:tab pos="-457200" algn="l"/>
              </a:tabLst>
            </a:pPr>
            <a:r>
              <a:rPr kumimoji="0" lang="en-US" b="0" i="0" u="none" strike="noStrike" cap="none" normalizeH="0" baseline="0" dirty="0">
                <a:ln>
                  <a:noFill/>
                </a:ln>
                <a:solidFill>
                  <a:schemeClr val="tx1"/>
                </a:solidFill>
                <a:effectLst/>
                <a:latin typeface="Arial" pitchFamily="34" charset="0"/>
                <a:ea typeface="Times New Roman" pitchFamily="18" charset="0"/>
                <a:cs typeface="Arial" pitchFamily="34" charset="0"/>
              </a:rPr>
              <a:t>Data flow </a:t>
            </a:r>
            <a:r>
              <a:rPr kumimoji="0" lang="en-US" b="1" i="0" u="none" strike="noStrike" cap="none" normalizeH="0" baseline="0" dirty="0">
                <a:ln>
                  <a:noFill/>
                </a:ln>
                <a:solidFill>
                  <a:srgbClr val="FF0000"/>
                </a:solidFill>
                <a:effectLst/>
                <a:latin typeface="Arial" pitchFamily="34" charset="0"/>
                <a:ea typeface="Times New Roman" pitchFamily="18" charset="0"/>
                <a:cs typeface="Arial" pitchFamily="34" charset="0"/>
              </a:rPr>
              <a:t>DF5 should not move directly from source E1 to data store DS1 without first going through a process</a:t>
            </a:r>
            <a:r>
              <a:rPr kumimoji="0" lang="en-US" b="0" i="0" u="none" strike="noStrike" cap="none" normalizeH="0" baseline="0" dirty="0">
                <a:ln>
                  <a:noFill/>
                </a:ln>
                <a:solidFill>
                  <a:schemeClr val="tx1"/>
                </a:solidFill>
                <a:effectLst/>
                <a:latin typeface="Arial" pitchFamily="34" charset="0"/>
                <a:ea typeface="Times New Roman" pitchFamily="18" charset="0"/>
                <a:cs typeface="Arial" pitchFamily="34" charset="0"/>
              </a:rPr>
              <a:t>.</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tab pos="-685800" algn="l"/>
                <a:tab pos="-457200" algn="l"/>
              </a:tabLst>
            </a:pPr>
            <a:r>
              <a:rPr kumimoji="0" lang="en-US" b="0" i="0" u="none" strike="noStrike" cap="none" normalizeH="0" baseline="0" dirty="0">
                <a:ln>
                  <a:noFill/>
                </a:ln>
                <a:solidFill>
                  <a:schemeClr val="tx1"/>
                </a:solidFill>
                <a:effectLst/>
                <a:latin typeface="Arial" pitchFamily="34" charset="0"/>
                <a:ea typeface="Times New Roman" pitchFamily="18" charset="0"/>
                <a:cs typeface="Arial" pitchFamily="34" charset="0"/>
              </a:rPr>
              <a:t>Data flow </a:t>
            </a:r>
            <a:r>
              <a:rPr kumimoji="0" lang="en-US" b="1" i="0" u="none" strike="noStrike" cap="none" normalizeH="0" baseline="0" dirty="0">
                <a:ln>
                  <a:noFill/>
                </a:ln>
                <a:solidFill>
                  <a:srgbClr val="FF0000"/>
                </a:solidFill>
                <a:effectLst/>
                <a:latin typeface="Arial" pitchFamily="34" charset="0"/>
                <a:ea typeface="Times New Roman" pitchFamily="18" charset="0"/>
                <a:cs typeface="Arial" pitchFamily="34" charset="0"/>
              </a:rPr>
              <a:t>DF1 should not move directly from source E1 to sink E2 </a:t>
            </a:r>
            <a:r>
              <a:rPr kumimoji="0" lang="en-US" b="0" i="0" u="none" strike="noStrike" cap="none" normalizeH="0" baseline="0" dirty="0">
                <a:ln>
                  <a:noFill/>
                </a:ln>
                <a:solidFill>
                  <a:schemeClr val="tx1"/>
                </a:solidFill>
                <a:effectLst/>
                <a:latin typeface="Arial" pitchFamily="34" charset="0"/>
                <a:ea typeface="Times New Roman" pitchFamily="18" charset="0"/>
                <a:cs typeface="Arial" pitchFamily="34" charset="0"/>
              </a:rPr>
              <a:t>without first going through a process.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tab pos="-685800" algn="l"/>
                <a:tab pos="-457200" algn="l"/>
              </a:tabLst>
            </a:pPr>
            <a:endParaRPr lang="en-US" b="0" i="0" u="none" strike="noStrike" cap="none" normalizeH="0" baseline="0" dirty="0">
              <a:ln>
                <a:noFill/>
              </a:ln>
              <a:effectLst/>
              <a:latin typeface="Arial" pitchFamily="34" charset="0"/>
              <a:cs typeface="Arial" pitchFamily="34" charset="0"/>
            </a:endParaRPr>
          </a:p>
        </p:txBody>
      </p:sp>
    </p:spTree>
    <p:extLst>
      <p:ext uri="{BB962C8B-B14F-4D97-AF65-F5344CB8AC3E}">
        <p14:creationId xmlns:p14="http://schemas.microsoft.com/office/powerpoint/2010/main" val="11926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A6C024-E7C3-CE20-60D0-E29E24B7D12C}"/>
              </a:ext>
            </a:extLst>
          </p:cNvPr>
          <p:cNvSpPr>
            <a:spLocks noGrp="1"/>
          </p:cNvSpPr>
          <p:nvPr>
            <p:ph type="title"/>
          </p:nvPr>
        </p:nvSpPr>
        <p:spPr/>
        <p:txBody>
          <a:bodyPr/>
          <a:lstStyle/>
          <a:p>
            <a:r>
              <a:rPr lang="en-US" b="1" dirty="0"/>
              <a:t>Creating Level 1 DFD</a:t>
            </a:r>
            <a:endParaRPr lang="en-MY" dirty="0"/>
          </a:p>
        </p:txBody>
      </p:sp>
      <p:pic>
        <p:nvPicPr>
          <p:cNvPr id="4" name="Picture 2">
            <a:extLst>
              <a:ext uri="{FF2B5EF4-FFF2-40B4-BE49-F238E27FC236}">
                <a16:creationId xmlns:a16="http://schemas.microsoft.com/office/drawing/2014/main" id="{1E9B94D6-077C-8AEE-3679-341AA0E15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4764" y="1247685"/>
            <a:ext cx="6324600"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7">
            <a:extLst>
              <a:ext uri="{FF2B5EF4-FFF2-40B4-BE49-F238E27FC236}">
                <a16:creationId xmlns:a16="http://schemas.microsoft.com/office/drawing/2014/main" id="{E8BBD112-54F3-8C14-8102-3CF3C941CEE0}"/>
              </a:ext>
            </a:extLst>
          </p:cNvPr>
          <p:cNvSpPr>
            <a:spLocks noChangeArrowheads="1"/>
          </p:cNvSpPr>
          <p:nvPr/>
        </p:nvSpPr>
        <p:spPr bwMode="auto">
          <a:xfrm>
            <a:off x="7211602" y="5786437"/>
            <a:ext cx="257967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100" b="1" dirty="0"/>
              <a:t>FIGURE 5-17 </a:t>
            </a:r>
            <a:r>
              <a:rPr lang="en-US" altLang="en-US" sz="1100" dirty="0"/>
              <a:t>Diagram 1 DFD shows details of the FILLORDER process in  the order system</a:t>
            </a:r>
          </a:p>
        </p:txBody>
      </p:sp>
      <p:sp>
        <p:nvSpPr>
          <p:cNvPr id="7" name="Text Placeholder 2">
            <a:extLst>
              <a:ext uri="{FF2B5EF4-FFF2-40B4-BE49-F238E27FC236}">
                <a16:creationId xmlns:a16="http://schemas.microsoft.com/office/drawing/2014/main" id="{76C68FB5-41E5-2D22-F4D3-41DD334870AF}"/>
              </a:ext>
            </a:extLst>
          </p:cNvPr>
          <p:cNvSpPr>
            <a:spLocks noGrp="1"/>
          </p:cNvSpPr>
          <p:nvPr>
            <p:ph idx="1"/>
          </p:nvPr>
        </p:nvSpPr>
        <p:spPr>
          <a:xfrm>
            <a:off x="150504" y="1417638"/>
            <a:ext cx="3729108" cy="5394325"/>
          </a:xfrm>
        </p:spPr>
        <p:txBody>
          <a:bodyPr/>
          <a:lstStyle/>
          <a:p>
            <a:pPr eaLnBrk="1" hangingPunct="1"/>
            <a:r>
              <a:rPr lang="en-US" altLang="en-US" sz="2400" b="1" dirty="0"/>
              <a:t>Step 3: </a:t>
            </a:r>
            <a:r>
              <a:rPr lang="en-US" altLang="en-US" sz="2400" dirty="0"/>
              <a:t>Draw the Lower Level  Diagrams</a:t>
            </a:r>
          </a:p>
          <a:p>
            <a:pPr eaLnBrk="1" hangingPunct="1"/>
            <a:r>
              <a:rPr lang="en-US" altLang="en-US" sz="2400" dirty="0"/>
              <a:t>Must use leveling and balancing techniques</a:t>
            </a:r>
          </a:p>
          <a:p>
            <a:pPr eaLnBrk="1" hangingPunct="1"/>
            <a:r>
              <a:rPr lang="en-US" altLang="en-US" sz="2400" dirty="0"/>
              <a:t>Leveling examples</a:t>
            </a:r>
          </a:p>
          <a:p>
            <a:pPr lvl="1" eaLnBrk="1" hangingPunct="1"/>
            <a:r>
              <a:rPr lang="en-US" altLang="en-US" sz="2200" dirty="0"/>
              <a:t>Uses a series of increasingly detailed DFDs to describe an information </a:t>
            </a:r>
            <a:br>
              <a:rPr lang="en-US" altLang="en-US" sz="2200" dirty="0"/>
            </a:br>
            <a:r>
              <a:rPr lang="en-US" altLang="en-US" sz="2200" dirty="0"/>
              <a:t>system</a:t>
            </a:r>
          </a:p>
          <a:p>
            <a:pPr lvl="1" eaLnBrk="1" hangingPunct="1"/>
            <a:r>
              <a:rPr lang="en-US" altLang="en-US" sz="2200" dirty="0"/>
              <a:t>Exploding, partitioning, or decomposing</a:t>
            </a:r>
          </a:p>
          <a:p>
            <a:pPr eaLnBrk="1" hangingPunct="1"/>
            <a:endParaRPr lang="en-US" altLang="en-US" sz="2400" dirty="0"/>
          </a:p>
        </p:txBody>
      </p:sp>
    </p:spTree>
    <p:extLst>
      <p:ext uri="{BB962C8B-B14F-4D97-AF65-F5344CB8AC3E}">
        <p14:creationId xmlns:p14="http://schemas.microsoft.com/office/powerpoint/2010/main" val="1140052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A24090-311F-9BD6-7219-CABA9BB29CAC}"/>
              </a:ext>
            </a:extLst>
          </p:cNvPr>
          <p:cNvSpPr>
            <a:spLocks noGrp="1"/>
          </p:cNvSpPr>
          <p:nvPr>
            <p:ph type="title"/>
          </p:nvPr>
        </p:nvSpPr>
        <p:spPr/>
        <p:txBody>
          <a:bodyPr/>
          <a:lstStyle/>
          <a:p>
            <a:r>
              <a:rPr lang="en-US" b="1" dirty="0"/>
              <a:t>Creating Level 1 DFD</a:t>
            </a:r>
            <a:endParaRPr lang="en-MY" dirty="0"/>
          </a:p>
        </p:txBody>
      </p:sp>
      <p:pic>
        <p:nvPicPr>
          <p:cNvPr id="4" name="Picture 3">
            <a:extLst>
              <a:ext uri="{FF2B5EF4-FFF2-40B4-BE49-F238E27FC236}">
                <a16:creationId xmlns:a16="http://schemas.microsoft.com/office/drawing/2014/main" id="{0F6962F1-CA82-FC6A-3210-9E3CFED791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513" y="1266242"/>
            <a:ext cx="6111192" cy="4477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5">
            <a:extLst>
              <a:ext uri="{FF2B5EF4-FFF2-40B4-BE49-F238E27FC236}">
                <a16:creationId xmlns:a16="http://schemas.microsoft.com/office/drawing/2014/main" id="{74346A29-EE1C-B27E-B36D-258669D98147}"/>
              </a:ext>
            </a:extLst>
          </p:cNvPr>
          <p:cNvSpPr txBox="1">
            <a:spLocks/>
          </p:cNvSpPr>
          <p:nvPr/>
        </p:nvSpPr>
        <p:spPr bwMode="auto">
          <a:xfrm>
            <a:off x="8647113"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eaLnBrk="1" hangingPunct="1"/>
            <a:fld id="{65FB01FD-0640-4680-AB3F-283D7ABCAD9B}" type="slidenum">
              <a:rPr lang="en-US" altLang="en-US" smtClean="0"/>
              <a:pPr eaLnBrk="1" hangingPunct="1"/>
              <a:t>33</a:t>
            </a:fld>
            <a:endParaRPr lang="en-US" altLang="en-US"/>
          </a:p>
        </p:txBody>
      </p:sp>
      <p:sp>
        <p:nvSpPr>
          <p:cNvPr id="7" name="Rectangle 7">
            <a:extLst>
              <a:ext uri="{FF2B5EF4-FFF2-40B4-BE49-F238E27FC236}">
                <a16:creationId xmlns:a16="http://schemas.microsoft.com/office/drawing/2014/main" id="{8317A57C-76BD-84DD-BA1B-2E3E7131EF6B}"/>
              </a:ext>
            </a:extLst>
          </p:cNvPr>
          <p:cNvSpPr>
            <a:spLocks noChangeArrowheads="1"/>
          </p:cNvSpPr>
          <p:nvPr/>
        </p:nvSpPr>
        <p:spPr bwMode="auto">
          <a:xfrm>
            <a:off x="2377611" y="5822107"/>
            <a:ext cx="81636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b="1" dirty="0"/>
              <a:t>FIGURE 5-19 </a:t>
            </a:r>
            <a:r>
              <a:rPr lang="en-US" altLang="en-US" sz="1200" dirty="0"/>
              <a:t>The order system diagram 0 is shown at the top of the figure, and exploded diagram 3 DFD (for the APPLY PAYMENT process) is shown at the bottom. The two DFDs are balanced because the child diagram at the bottom has the same input and output flows as the parent process 3 shown at the top</a:t>
            </a:r>
          </a:p>
        </p:txBody>
      </p:sp>
      <p:pic>
        <p:nvPicPr>
          <p:cNvPr id="8" name="Picture 2">
            <a:extLst>
              <a:ext uri="{FF2B5EF4-FFF2-40B4-BE49-F238E27FC236}">
                <a16:creationId xmlns:a16="http://schemas.microsoft.com/office/drawing/2014/main" id="{B4934B9C-0104-526A-9555-0E56C96EFE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50" y="1266241"/>
            <a:ext cx="5497559" cy="455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4872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BBAC3B-3BB0-4F4D-8D62-B19166F27127}"/>
              </a:ext>
            </a:extLst>
          </p:cNvPr>
          <p:cNvSpPr>
            <a:spLocks noGrp="1"/>
          </p:cNvSpPr>
          <p:nvPr>
            <p:ph type="title"/>
          </p:nvPr>
        </p:nvSpPr>
        <p:spPr/>
        <p:txBody>
          <a:bodyPr/>
          <a:lstStyle/>
          <a:p>
            <a:r>
              <a:rPr lang="en-US" b="1" dirty="0"/>
              <a:t>Creating Level 1 DFD</a:t>
            </a:r>
            <a:endParaRPr lang="en-MY" dirty="0"/>
          </a:p>
        </p:txBody>
      </p:sp>
      <p:sp>
        <p:nvSpPr>
          <p:cNvPr id="4" name="Slide Number Placeholder 5">
            <a:extLst>
              <a:ext uri="{FF2B5EF4-FFF2-40B4-BE49-F238E27FC236}">
                <a16:creationId xmlns:a16="http://schemas.microsoft.com/office/drawing/2014/main" id="{EC74599A-2273-23A1-AC65-BCD6B25A2A64}"/>
              </a:ext>
            </a:extLst>
          </p:cNvPr>
          <p:cNvSpPr txBox="1">
            <a:spLocks/>
          </p:cNvSpPr>
          <p:nvPr/>
        </p:nvSpPr>
        <p:spPr bwMode="auto">
          <a:xfrm>
            <a:off x="8647113" y="6408738"/>
            <a:ext cx="366712"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eaLnBrk="1" hangingPunct="1"/>
            <a:fld id="{3B726D9D-2558-4F03-9361-A5D925DF1948}" type="slidenum">
              <a:rPr lang="en-US" altLang="en-US" smtClean="0"/>
              <a:pPr eaLnBrk="1" hangingPunct="1"/>
              <a:t>34</a:t>
            </a:fld>
            <a:endParaRPr lang="en-US" altLang="en-US"/>
          </a:p>
        </p:txBody>
      </p:sp>
      <p:sp>
        <p:nvSpPr>
          <p:cNvPr id="5" name="Rectangle 7">
            <a:extLst>
              <a:ext uri="{FF2B5EF4-FFF2-40B4-BE49-F238E27FC236}">
                <a16:creationId xmlns:a16="http://schemas.microsoft.com/office/drawing/2014/main" id="{19ED3B9D-05CB-9BD5-F334-AF28C2BD5F69}"/>
              </a:ext>
            </a:extLst>
          </p:cNvPr>
          <p:cNvSpPr>
            <a:spLocks noChangeArrowheads="1"/>
          </p:cNvSpPr>
          <p:nvPr/>
        </p:nvSpPr>
        <p:spPr bwMode="auto">
          <a:xfrm>
            <a:off x="1295400" y="4552950"/>
            <a:ext cx="3276600"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t>FIGURE 5-21 </a:t>
            </a:r>
            <a:r>
              <a:rPr lang="en-US" altLang="en-US" sz="1400" dirty="0"/>
              <a:t>In the next level of detail, the process 0 black box reveals three processes, two data stores, and four internal data flows — all of which are shown inside the dashed line</a:t>
            </a:r>
          </a:p>
        </p:txBody>
      </p:sp>
      <p:pic>
        <p:nvPicPr>
          <p:cNvPr id="6" name="Picture 2">
            <a:extLst>
              <a:ext uri="{FF2B5EF4-FFF2-40B4-BE49-F238E27FC236}">
                <a16:creationId xmlns:a16="http://schemas.microsoft.com/office/drawing/2014/main" id="{8EF58942-69F7-54E0-DF96-92591BA31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1100" y="3530601"/>
            <a:ext cx="5381625" cy="287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7F6BAB6C-0CE5-6149-076C-4BC971865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1141413"/>
            <a:ext cx="5807080" cy="2731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9">
            <a:extLst>
              <a:ext uri="{FF2B5EF4-FFF2-40B4-BE49-F238E27FC236}">
                <a16:creationId xmlns:a16="http://schemas.microsoft.com/office/drawing/2014/main" id="{923A0F8D-44AA-683A-5405-9013CC6EFF1A}"/>
              </a:ext>
            </a:extLst>
          </p:cNvPr>
          <p:cNvSpPr>
            <a:spLocks noChangeArrowheads="1"/>
          </p:cNvSpPr>
          <p:nvPr/>
        </p:nvSpPr>
        <p:spPr bwMode="auto">
          <a:xfrm>
            <a:off x="6621195" y="2027345"/>
            <a:ext cx="32766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dirty="0"/>
              <a:t>FIGURE 5-20 </a:t>
            </a:r>
            <a:r>
              <a:rPr lang="en-US" altLang="en-US" sz="1400" dirty="0"/>
              <a:t>Example of a parent DFD diagram, showing process 0 as a black box</a:t>
            </a:r>
          </a:p>
        </p:txBody>
      </p:sp>
    </p:spTree>
    <p:extLst>
      <p:ext uri="{BB962C8B-B14F-4D97-AF65-F5344CB8AC3E}">
        <p14:creationId xmlns:p14="http://schemas.microsoft.com/office/powerpoint/2010/main" val="2295659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6D8AAB-C20B-169C-5272-C5C2AC18D95F}"/>
              </a:ext>
            </a:extLst>
          </p:cNvPr>
          <p:cNvSpPr>
            <a:spLocks noGrp="1"/>
          </p:cNvSpPr>
          <p:nvPr>
            <p:ph type="title"/>
          </p:nvPr>
        </p:nvSpPr>
        <p:spPr>
          <a:xfrm>
            <a:off x="190039" y="288878"/>
            <a:ext cx="10457373" cy="1143000"/>
          </a:xfrm>
        </p:spPr>
        <p:txBody>
          <a:bodyPr/>
          <a:lstStyle/>
          <a:p>
            <a:r>
              <a:rPr lang="en-US" altLang="en-US" dirty="0">
                <a:cs typeface="Times New Roman" panose="02020603050405020304" pitchFamily="18" charset="0"/>
              </a:rPr>
              <a:t>Process Decomposition</a:t>
            </a:r>
            <a:br>
              <a:rPr lang="en-US" altLang="en-US" dirty="0">
                <a:cs typeface="Times New Roman" panose="02020603050405020304" pitchFamily="18" charset="0"/>
              </a:rPr>
            </a:br>
            <a:endParaRPr lang="en-MY" dirty="0">
              <a:cs typeface="Times New Roman" panose="02020603050405020304" pitchFamily="18" charset="0"/>
            </a:endParaRPr>
          </a:p>
        </p:txBody>
      </p:sp>
      <p:pic>
        <p:nvPicPr>
          <p:cNvPr id="5" name="Picture 4" descr="j0198656">
            <a:extLst>
              <a:ext uri="{FF2B5EF4-FFF2-40B4-BE49-F238E27FC236}">
                <a16:creationId xmlns:a16="http://schemas.microsoft.com/office/drawing/2014/main" id="{F947CD26-4543-B864-91CE-A629DB0E357D}"/>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5515975" y="625522"/>
            <a:ext cx="1333500" cy="146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265DBB60-ED7D-E195-A89F-9C582E772235}"/>
              </a:ext>
            </a:extLst>
          </p:cNvPr>
          <p:cNvGrpSpPr>
            <a:grpSpLocks/>
          </p:cNvGrpSpPr>
          <p:nvPr/>
        </p:nvGrpSpPr>
        <p:grpSpPr bwMode="auto">
          <a:xfrm>
            <a:off x="5306425" y="3368722"/>
            <a:ext cx="1752600" cy="1295400"/>
            <a:chOff x="3648" y="2640"/>
            <a:chExt cx="2112" cy="1680"/>
          </a:xfrm>
        </p:grpSpPr>
        <p:pic>
          <p:nvPicPr>
            <p:cNvPr id="7" name="Picture 6" descr="j0246119">
              <a:extLst>
                <a:ext uri="{FF2B5EF4-FFF2-40B4-BE49-F238E27FC236}">
                  <a16:creationId xmlns:a16="http://schemas.microsoft.com/office/drawing/2014/main" id="{8F733E5A-11CA-C430-DEEA-D49ABE43AD5B}"/>
                </a:ext>
              </a:extLst>
            </p:cNvPr>
            <p:cNvPicPr>
              <a:picLocks noChangeAspect="1" noChangeArrowheads="1"/>
            </p:cNvPicPr>
            <p:nvPr/>
          </p:nvPicPr>
          <p:blipFill>
            <a:blip r:embed="rId3" cstate="print">
              <a:lum bright="46000" contrast="-58000"/>
              <a:extLst>
                <a:ext uri="{28A0092B-C50C-407E-A947-70E740481C1C}">
                  <a14:useLocalDpi xmlns:a14="http://schemas.microsoft.com/office/drawing/2010/main" val="0"/>
                </a:ext>
              </a:extLst>
            </a:blip>
            <a:srcRect/>
            <a:stretch>
              <a:fillRect/>
            </a:stretch>
          </p:blipFill>
          <p:spPr bwMode="auto">
            <a:xfrm>
              <a:off x="3648" y="3609"/>
              <a:ext cx="1183" cy="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j0113008">
              <a:extLst>
                <a:ext uri="{FF2B5EF4-FFF2-40B4-BE49-F238E27FC236}">
                  <a16:creationId xmlns:a16="http://schemas.microsoft.com/office/drawing/2014/main" id="{1B0A341A-4326-F1A5-A882-E61D60E02027}"/>
                </a:ext>
              </a:extLst>
            </p:cNvPr>
            <p:cNvPicPr>
              <a:picLocks noChangeAspect="1" noChangeArrowheads="1"/>
            </p:cNvPicPr>
            <p:nvPr/>
          </p:nvPicPr>
          <p:blipFill>
            <a:blip r:embed="rId4" cstate="print">
              <a:lum bright="46000" contrast="-58000"/>
              <a:extLst>
                <a:ext uri="{28A0092B-C50C-407E-A947-70E740481C1C}">
                  <a14:useLocalDpi xmlns:a14="http://schemas.microsoft.com/office/drawing/2010/main" val="0"/>
                </a:ext>
              </a:extLst>
            </a:blip>
            <a:srcRect/>
            <a:stretch>
              <a:fillRect/>
            </a:stretch>
          </p:blipFill>
          <p:spPr bwMode="auto">
            <a:xfrm>
              <a:off x="4896" y="2640"/>
              <a:ext cx="779" cy="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EN00275_">
              <a:extLst>
                <a:ext uri="{FF2B5EF4-FFF2-40B4-BE49-F238E27FC236}">
                  <a16:creationId xmlns:a16="http://schemas.microsoft.com/office/drawing/2014/main" id="{993FD7C4-E7A4-3B9D-24FC-9111FB3C29D6}"/>
                </a:ext>
              </a:extLst>
            </p:cNvPr>
            <p:cNvPicPr>
              <a:picLocks noChangeAspect="1" noChangeArrowheads="1"/>
            </p:cNvPicPr>
            <p:nvPr/>
          </p:nvPicPr>
          <p:blipFill>
            <a:blip r:embed="rId5">
              <a:lum bright="46000" contrast="-58000"/>
              <a:extLst>
                <a:ext uri="{28A0092B-C50C-407E-A947-70E740481C1C}">
                  <a14:useLocalDpi xmlns:a14="http://schemas.microsoft.com/office/drawing/2010/main" val="0"/>
                </a:ext>
              </a:extLst>
            </a:blip>
            <a:srcRect/>
            <a:stretch>
              <a:fillRect/>
            </a:stretch>
          </p:blipFill>
          <p:spPr bwMode="auto">
            <a:xfrm>
              <a:off x="4660" y="3403"/>
              <a:ext cx="1100" cy="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 name="Picture 9" descr="BD06552_">
            <a:extLst>
              <a:ext uri="{FF2B5EF4-FFF2-40B4-BE49-F238E27FC236}">
                <a16:creationId xmlns:a16="http://schemas.microsoft.com/office/drawing/2014/main" id="{BD273120-CBA8-5D13-4791-30C58A080DF6}"/>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287375" y="4816522"/>
            <a:ext cx="1792288"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j0297517">
            <a:extLst>
              <a:ext uri="{FF2B5EF4-FFF2-40B4-BE49-F238E27FC236}">
                <a16:creationId xmlns:a16="http://schemas.microsoft.com/office/drawing/2014/main" id="{B340ED65-9A7C-5503-EBA3-6449995B003C}"/>
              </a:ext>
            </a:extLst>
          </p:cNvPr>
          <p:cNvPicPr>
            <a:picLocks noChangeAspect="1" noChangeArrowheads="1"/>
          </p:cNvPicPr>
          <p:nvPr/>
        </p:nvPicPr>
        <p:blipFill>
          <a:blip r:embed="rId7">
            <a:lum bright="80000" contrast="-80000"/>
            <a:extLst>
              <a:ext uri="{28A0092B-C50C-407E-A947-70E740481C1C}">
                <a14:useLocalDpi xmlns:a14="http://schemas.microsoft.com/office/drawing/2010/main" val="0"/>
              </a:ext>
            </a:extLst>
          </a:blip>
          <a:srcRect/>
          <a:stretch>
            <a:fillRect/>
          </a:stretch>
        </p:blipFill>
        <p:spPr bwMode="auto">
          <a:xfrm>
            <a:off x="1471595" y="1935209"/>
            <a:ext cx="251142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6BB42C91-624C-30C7-7111-9F67597D2BA3}"/>
              </a:ext>
            </a:extLst>
          </p:cNvPr>
          <p:cNvSpPr>
            <a:spLocks noChangeArrowheads="1"/>
          </p:cNvSpPr>
          <p:nvPr/>
        </p:nvSpPr>
        <p:spPr bwMode="auto">
          <a:xfrm>
            <a:off x="6773275" y="49689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4.1</a:t>
            </a:r>
          </a:p>
          <a:p>
            <a:pPr algn="ctr">
              <a:spcBef>
                <a:spcPct val="0"/>
              </a:spcBef>
              <a:buFontTx/>
              <a:buNone/>
            </a:pPr>
            <a:r>
              <a:rPr lang="en-US" altLang="en-US" sz="1400">
                <a:latin typeface="Arial Narrow" panose="020B0606020202030204" pitchFamily="34" charset="0"/>
              </a:rPr>
              <a:t>Record Time Worked</a:t>
            </a:r>
          </a:p>
        </p:txBody>
      </p:sp>
      <p:sp>
        <p:nvSpPr>
          <p:cNvPr id="13" name="Oval 12">
            <a:extLst>
              <a:ext uri="{FF2B5EF4-FFF2-40B4-BE49-F238E27FC236}">
                <a16:creationId xmlns:a16="http://schemas.microsoft.com/office/drawing/2014/main" id="{5AEA3B92-1B75-BA26-87FB-20FD2DE7D665}"/>
              </a:ext>
            </a:extLst>
          </p:cNvPr>
          <p:cNvSpPr>
            <a:spLocks noChangeArrowheads="1"/>
          </p:cNvSpPr>
          <p:nvPr/>
        </p:nvSpPr>
        <p:spPr bwMode="auto">
          <a:xfrm>
            <a:off x="7840075" y="49689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4.2</a:t>
            </a:r>
          </a:p>
          <a:p>
            <a:pPr algn="ctr">
              <a:spcBef>
                <a:spcPct val="0"/>
              </a:spcBef>
              <a:buFontTx/>
              <a:buNone/>
            </a:pPr>
            <a:r>
              <a:rPr lang="en-US" altLang="en-US" sz="1400">
                <a:latin typeface="Arial Narrow" panose="020B0606020202030204" pitchFamily="34" charset="0"/>
              </a:rPr>
              <a:t>Calculate Payroll</a:t>
            </a:r>
          </a:p>
        </p:txBody>
      </p:sp>
      <p:sp>
        <p:nvSpPr>
          <p:cNvPr id="14" name="Oval 13">
            <a:extLst>
              <a:ext uri="{FF2B5EF4-FFF2-40B4-BE49-F238E27FC236}">
                <a16:creationId xmlns:a16="http://schemas.microsoft.com/office/drawing/2014/main" id="{B6E90764-77E0-2328-2E3D-1C213E34A480}"/>
              </a:ext>
            </a:extLst>
          </p:cNvPr>
          <p:cNvSpPr>
            <a:spLocks noChangeArrowheads="1"/>
          </p:cNvSpPr>
          <p:nvPr/>
        </p:nvSpPr>
        <p:spPr bwMode="auto">
          <a:xfrm>
            <a:off x="8906875" y="49689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4.3</a:t>
            </a:r>
          </a:p>
          <a:p>
            <a:pPr algn="ctr">
              <a:spcBef>
                <a:spcPct val="0"/>
              </a:spcBef>
              <a:buFontTx/>
              <a:buNone/>
            </a:pPr>
            <a:r>
              <a:rPr lang="en-US" altLang="en-US" sz="1400">
                <a:latin typeface="Arial Narrow" panose="020B0606020202030204" pitchFamily="34" charset="0"/>
              </a:rPr>
              <a:t>Pay Employee</a:t>
            </a:r>
          </a:p>
        </p:txBody>
      </p:sp>
      <p:sp>
        <p:nvSpPr>
          <p:cNvPr id="15" name="Oval 14">
            <a:extLst>
              <a:ext uri="{FF2B5EF4-FFF2-40B4-BE49-F238E27FC236}">
                <a16:creationId xmlns:a16="http://schemas.microsoft.com/office/drawing/2014/main" id="{DAD2E045-9491-18FF-89C9-A0E4FD4CD0FE}"/>
              </a:ext>
            </a:extLst>
          </p:cNvPr>
          <p:cNvSpPr>
            <a:spLocks noChangeArrowheads="1"/>
          </p:cNvSpPr>
          <p:nvPr/>
        </p:nvSpPr>
        <p:spPr bwMode="auto">
          <a:xfrm>
            <a:off x="6773275" y="35211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3.1</a:t>
            </a:r>
          </a:p>
          <a:p>
            <a:pPr algn="ctr">
              <a:spcBef>
                <a:spcPct val="0"/>
              </a:spcBef>
              <a:buFontTx/>
              <a:buNone/>
            </a:pPr>
            <a:r>
              <a:rPr lang="en-US" altLang="en-US" sz="1400">
                <a:latin typeface="Arial Narrow" panose="020B0606020202030204" pitchFamily="34" charset="0"/>
              </a:rPr>
              <a:t>Produce Purchase Order</a:t>
            </a:r>
          </a:p>
        </p:txBody>
      </p:sp>
      <p:sp>
        <p:nvSpPr>
          <p:cNvPr id="16" name="Oval 15">
            <a:extLst>
              <a:ext uri="{FF2B5EF4-FFF2-40B4-BE49-F238E27FC236}">
                <a16:creationId xmlns:a16="http://schemas.microsoft.com/office/drawing/2014/main" id="{F07542D2-BB2B-4DB8-385A-50409C137C57}"/>
              </a:ext>
            </a:extLst>
          </p:cNvPr>
          <p:cNvSpPr>
            <a:spLocks noChangeArrowheads="1"/>
          </p:cNvSpPr>
          <p:nvPr/>
        </p:nvSpPr>
        <p:spPr bwMode="auto">
          <a:xfrm>
            <a:off x="7840075" y="35211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3.2</a:t>
            </a:r>
          </a:p>
          <a:p>
            <a:pPr algn="ctr">
              <a:spcBef>
                <a:spcPct val="0"/>
              </a:spcBef>
              <a:buFontTx/>
              <a:buNone/>
            </a:pPr>
            <a:r>
              <a:rPr lang="en-US" altLang="en-US" sz="1400">
                <a:latin typeface="Arial Narrow" panose="020B0606020202030204" pitchFamily="34" charset="0"/>
              </a:rPr>
              <a:t>Receive Items</a:t>
            </a:r>
          </a:p>
        </p:txBody>
      </p:sp>
      <p:sp>
        <p:nvSpPr>
          <p:cNvPr id="17" name="Oval 16">
            <a:extLst>
              <a:ext uri="{FF2B5EF4-FFF2-40B4-BE49-F238E27FC236}">
                <a16:creationId xmlns:a16="http://schemas.microsoft.com/office/drawing/2014/main" id="{D9F7FEC6-5EDB-AB57-FED9-607B1FBCED37}"/>
              </a:ext>
            </a:extLst>
          </p:cNvPr>
          <p:cNvSpPr>
            <a:spLocks noChangeArrowheads="1"/>
          </p:cNvSpPr>
          <p:nvPr/>
        </p:nvSpPr>
        <p:spPr bwMode="auto">
          <a:xfrm>
            <a:off x="8906875" y="35211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3.3</a:t>
            </a:r>
          </a:p>
          <a:p>
            <a:pPr algn="ctr">
              <a:spcBef>
                <a:spcPct val="0"/>
              </a:spcBef>
              <a:buFontTx/>
              <a:buNone/>
            </a:pPr>
            <a:r>
              <a:rPr lang="en-US" altLang="en-US" sz="1400">
                <a:latin typeface="Arial Narrow" panose="020B0606020202030204" pitchFamily="34" charset="0"/>
              </a:rPr>
              <a:t>Pay Vendor</a:t>
            </a:r>
          </a:p>
        </p:txBody>
      </p:sp>
      <p:sp>
        <p:nvSpPr>
          <p:cNvPr id="18" name="Oval 17">
            <a:extLst>
              <a:ext uri="{FF2B5EF4-FFF2-40B4-BE49-F238E27FC236}">
                <a16:creationId xmlns:a16="http://schemas.microsoft.com/office/drawing/2014/main" id="{79604090-936C-1518-F8D4-B821AD08D2D5}"/>
              </a:ext>
            </a:extLst>
          </p:cNvPr>
          <p:cNvSpPr>
            <a:spLocks noChangeArrowheads="1"/>
          </p:cNvSpPr>
          <p:nvPr/>
        </p:nvSpPr>
        <p:spPr bwMode="auto">
          <a:xfrm>
            <a:off x="6773275" y="21495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2.1</a:t>
            </a:r>
          </a:p>
          <a:p>
            <a:pPr algn="ctr">
              <a:spcBef>
                <a:spcPct val="0"/>
              </a:spcBef>
              <a:buFontTx/>
              <a:buNone/>
            </a:pPr>
            <a:r>
              <a:rPr lang="en-US" altLang="en-US" sz="1400">
                <a:latin typeface="Arial Narrow" panose="020B0606020202030204" pitchFamily="34" charset="0"/>
              </a:rPr>
              <a:t>Serve Product</a:t>
            </a:r>
          </a:p>
        </p:txBody>
      </p:sp>
      <p:sp>
        <p:nvSpPr>
          <p:cNvPr id="19" name="Oval 18">
            <a:extLst>
              <a:ext uri="{FF2B5EF4-FFF2-40B4-BE49-F238E27FC236}">
                <a16:creationId xmlns:a16="http://schemas.microsoft.com/office/drawing/2014/main" id="{50634F33-42F1-86A4-8222-1BBB76C1FA14}"/>
              </a:ext>
            </a:extLst>
          </p:cNvPr>
          <p:cNvSpPr>
            <a:spLocks noChangeArrowheads="1"/>
          </p:cNvSpPr>
          <p:nvPr/>
        </p:nvSpPr>
        <p:spPr bwMode="auto">
          <a:xfrm>
            <a:off x="7840075" y="21495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2.2</a:t>
            </a:r>
          </a:p>
          <a:p>
            <a:pPr algn="ctr">
              <a:spcBef>
                <a:spcPct val="0"/>
              </a:spcBef>
              <a:buFontTx/>
              <a:buNone/>
            </a:pPr>
            <a:r>
              <a:rPr lang="en-US" altLang="en-US" sz="1400">
                <a:latin typeface="Arial Narrow" panose="020B0606020202030204" pitchFamily="34" charset="0"/>
              </a:rPr>
              <a:t>Produce Product</a:t>
            </a:r>
          </a:p>
        </p:txBody>
      </p:sp>
      <p:sp>
        <p:nvSpPr>
          <p:cNvPr id="20" name="Oval 19">
            <a:extLst>
              <a:ext uri="{FF2B5EF4-FFF2-40B4-BE49-F238E27FC236}">
                <a16:creationId xmlns:a16="http://schemas.microsoft.com/office/drawing/2014/main" id="{DC497139-FF62-DD26-3427-233431B9D0ED}"/>
              </a:ext>
            </a:extLst>
          </p:cNvPr>
          <p:cNvSpPr>
            <a:spLocks noChangeArrowheads="1"/>
          </p:cNvSpPr>
          <p:nvPr/>
        </p:nvSpPr>
        <p:spPr bwMode="auto">
          <a:xfrm>
            <a:off x="8906875" y="21495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2.3</a:t>
            </a:r>
          </a:p>
          <a:p>
            <a:pPr algn="ctr">
              <a:spcBef>
                <a:spcPct val="0"/>
              </a:spcBef>
              <a:buFontTx/>
              <a:buNone/>
            </a:pPr>
            <a:r>
              <a:rPr lang="en-US" altLang="en-US" sz="1400">
                <a:latin typeface="Arial Narrow" panose="020B0606020202030204" pitchFamily="34" charset="0"/>
              </a:rPr>
              <a:t>Store</a:t>
            </a:r>
          </a:p>
          <a:p>
            <a:pPr algn="ctr">
              <a:spcBef>
                <a:spcPct val="0"/>
              </a:spcBef>
              <a:buFontTx/>
              <a:buNone/>
            </a:pPr>
            <a:r>
              <a:rPr lang="en-US" altLang="en-US" sz="1400">
                <a:latin typeface="Arial Narrow" panose="020B0606020202030204" pitchFamily="34" charset="0"/>
              </a:rPr>
              <a:t>Product</a:t>
            </a:r>
          </a:p>
        </p:txBody>
      </p:sp>
      <p:sp>
        <p:nvSpPr>
          <p:cNvPr id="21" name="Oval 20">
            <a:extLst>
              <a:ext uri="{FF2B5EF4-FFF2-40B4-BE49-F238E27FC236}">
                <a16:creationId xmlns:a16="http://schemas.microsoft.com/office/drawing/2014/main" id="{3577817F-3B67-48FC-3FBA-038665DBD1DB}"/>
              </a:ext>
            </a:extLst>
          </p:cNvPr>
          <p:cNvSpPr>
            <a:spLocks noChangeArrowheads="1"/>
          </p:cNvSpPr>
          <p:nvPr/>
        </p:nvSpPr>
        <p:spPr bwMode="auto">
          <a:xfrm>
            <a:off x="6773275" y="8541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1.1</a:t>
            </a:r>
          </a:p>
          <a:p>
            <a:pPr algn="ctr">
              <a:spcBef>
                <a:spcPct val="0"/>
              </a:spcBef>
              <a:buFontTx/>
              <a:buNone/>
            </a:pPr>
            <a:r>
              <a:rPr lang="en-US" altLang="en-US" sz="1400">
                <a:latin typeface="Arial Narrow" panose="020B0606020202030204" pitchFamily="34" charset="0"/>
              </a:rPr>
              <a:t>Record Order</a:t>
            </a:r>
          </a:p>
        </p:txBody>
      </p:sp>
      <p:sp>
        <p:nvSpPr>
          <p:cNvPr id="22" name="Oval 21">
            <a:extLst>
              <a:ext uri="{FF2B5EF4-FFF2-40B4-BE49-F238E27FC236}">
                <a16:creationId xmlns:a16="http://schemas.microsoft.com/office/drawing/2014/main" id="{A7B339E4-9197-C82D-FD0E-B3E71D50669E}"/>
              </a:ext>
            </a:extLst>
          </p:cNvPr>
          <p:cNvSpPr>
            <a:spLocks noChangeArrowheads="1"/>
          </p:cNvSpPr>
          <p:nvPr/>
        </p:nvSpPr>
        <p:spPr bwMode="auto">
          <a:xfrm>
            <a:off x="7840075" y="8541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45720" rIns="4572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1.2</a:t>
            </a:r>
          </a:p>
          <a:p>
            <a:pPr algn="ctr">
              <a:spcBef>
                <a:spcPct val="0"/>
              </a:spcBef>
              <a:buFontTx/>
              <a:buNone/>
            </a:pPr>
            <a:r>
              <a:rPr lang="en-US" altLang="en-US" sz="1400">
                <a:latin typeface="Arial Narrow" panose="020B0606020202030204" pitchFamily="34" charset="0"/>
              </a:rPr>
              <a:t>Receive Payment</a:t>
            </a:r>
          </a:p>
        </p:txBody>
      </p:sp>
      <p:sp>
        <p:nvSpPr>
          <p:cNvPr id="23" name="Oval 22">
            <a:extLst>
              <a:ext uri="{FF2B5EF4-FFF2-40B4-BE49-F238E27FC236}">
                <a16:creationId xmlns:a16="http://schemas.microsoft.com/office/drawing/2014/main" id="{1AB52987-A71C-A477-5A98-AE6F5788899F}"/>
              </a:ext>
            </a:extLst>
          </p:cNvPr>
          <p:cNvSpPr>
            <a:spLocks noChangeArrowheads="1"/>
          </p:cNvSpPr>
          <p:nvPr/>
        </p:nvSpPr>
        <p:spPr bwMode="auto">
          <a:xfrm>
            <a:off x="4639675" y="21495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288" rIns="18288"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2.0</a:t>
            </a:r>
          </a:p>
          <a:p>
            <a:pPr algn="ctr">
              <a:spcBef>
                <a:spcPct val="0"/>
              </a:spcBef>
              <a:buFontTx/>
              <a:buNone/>
            </a:pPr>
            <a:r>
              <a:rPr lang="en-US" altLang="en-US" sz="1400">
                <a:latin typeface="Arial Narrow" panose="020B0606020202030204" pitchFamily="34" charset="0"/>
              </a:rPr>
              <a:t>Production</a:t>
            </a:r>
          </a:p>
        </p:txBody>
      </p:sp>
      <p:sp>
        <p:nvSpPr>
          <p:cNvPr id="24" name="Oval 23">
            <a:extLst>
              <a:ext uri="{FF2B5EF4-FFF2-40B4-BE49-F238E27FC236}">
                <a16:creationId xmlns:a16="http://schemas.microsoft.com/office/drawing/2014/main" id="{BBCE2980-5D13-EFDC-1DBC-729EF299E63D}"/>
              </a:ext>
            </a:extLst>
          </p:cNvPr>
          <p:cNvSpPr>
            <a:spLocks noChangeArrowheads="1"/>
          </p:cNvSpPr>
          <p:nvPr/>
        </p:nvSpPr>
        <p:spPr bwMode="auto">
          <a:xfrm>
            <a:off x="4639675" y="8541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288" rIns="18288"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1.0</a:t>
            </a:r>
          </a:p>
          <a:p>
            <a:pPr algn="ctr">
              <a:spcBef>
                <a:spcPct val="0"/>
              </a:spcBef>
              <a:buFontTx/>
              <a:buNone/>
            </a:pPr>
            <a:r>
              <a:rPr lang="en-US" altLang="en-US" sz="1400">
                <a:latin typeface="Arial Narrow" panose="020B0606020202030204" pitchFamily="34" charset="0"/>
              </a:rPr>
              <a:t>Sale</a:t>
            </a:r>
          </a:p>
        </p:txBody>
      </p:sp>
      <p:sp>
        <p:nvSpPr>
          <p:cNvPr id="25" name="Oval 24">
            <a:extLst>
              <a:ext uri="{FF2B5EF4-FFF2-40B4-BE49-F238E27FC236}">
                <a16:creationId xmlns:a16="http://schemas.microsoft.com/office/drawing/2014/main" id="{655ADE52-04DD-4641-D4EC-6EF013367E8B}"/>
              </a:ext>
            </a:extLst>
          </p:cNvPr>
          <p:cNvSpPr>
            <a:spLocks noChangeArrowheads="1"/>
          </p:cNvSpPr>
          <p:nvPr/>
        </p:nvSpPr>
        <p:spPr bwMode="auto">
          <a:xfrm>
            <a:off x="4639675" y="35211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3.0</a:t>
            </a:r>
          </a:p>
          <a:p>
            <a:pPr algn="ctr">
              <a:spcBef>
                <a:spcPct val="0"/>
              </a:spcBef>
              <a:buFontTx/>
              <a:buNone/>
            </a:pPr>
            <a:r>
              <a:rPr lang="en-US" altLang="en-US" sz="1400">
                <a:latin typeface="Arial Narrow" panose="020B0606020202030204" pitchFamily="34" charset="0"/>
              </a:rPr>
              <a:t>Procure-ment</a:t>
            </a:r>
          </a:p>
        </p:txBody>
      </p:sp>
      <p:sp>
        <p:nvSpPr>
          <p:cNvPr id="26" name="Oval 25">
            <a:extLst>
              <a:ext uri="{FF2B5EF4-FFF2-40B4-BE49-F238E27FC236}">
                <a16:creationId xmlns:a16="http://schemas.microsoft.com/office/drawing/2014/main" id="{4853E463-2B05-675E-FFF2-E41D186B9836}"/>
              </a:ext>
            </a:extLst>
          </p:cNvPr>
          <p:cNvSpPr>
            <a:spLocks noChangeArrowheads="1"/>
          </p:cNvSpPr>
          <p:nvPr/>
        </p:nvSpPr>
        <p:spPr bwMode="auto">
          <a:xfrm>
            <a:off x="4649200" y="49689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4.0</a:t>
            </a:r>
          </a:p>
          <a:p>
            <a:pPr algn="ctr">
              <a:spcBef>
                <a:spcPct val="0"/>
              </a:spcBef>
              <a:buFontTx/>
              <a:buNone/>
            </a:pPr>
            <a:r>
              <a:rPr lang="en-US" altLang="en-US" sz="1400">
                <a:latin typeface="Arial Narrow" panose="020B0606020202030204" pitchFamily="34" charset="0"/>
              </a:rPr>
              <a:t>Payroll</a:t>
            </a:r>
          </a:p>
        </p:txBody>
      </p:sp>
      <p:sp>
        <p:nvSpPr>
          <p:cNvPr id="27" name="Oval 26">
            <a:extLst>
              <a:ext uri="{FF2B5EF4-FFF2-40B4-BE49-F238E27FC236}">
                <a16:creationId xmlns:a16="http://schemas.microsoft.com/office/drawing/2014/main" id="{7BBBF489-263B-DABF-F0FE-3D4EA411700C}"/>
              </a:ext>
            </a:extLst>
          </p:cNvPr>
          <p:cNvSpPr>
            <a:spLocks noChangeArrowheads="1"/>
          </p:cNvSpPr>
          <p:nvPr/>
        </p:nvSpPr>
        <p:spPr bwMode="auto">
          <a:xfrm>
            <a:off x="2506075" y="2987722"/>
            <a:ext cx="914400" cy="914400"/>
          </a:xfrm>
          <a:prstGeom prst="ellipse">
            <a:avLst/>
          </a:pr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288" rIns="18288"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1400" u="sng">
                <a:latin typeface="Arial Narrow" panose="020B0606020202030204" pitchFamily="34" charset="0"/>
              </a:rPr>
              <a:t>0.0</a:t>
            </a:r>
          </a:p>
          <a:p>
            <a:pPr algn="ctr">
              <a:spcBef>
                <a:spcPct val="0"/>
              </a:spcBef>
              <a:buFontTx/>
              <a:buNone/>
            </a:pPr>
            <a:r>
              <a:rPr lang="en-US" altLang="en-US" sz="1400">
                <a:latin typeface="Arial Narrow" panose="020B0606020202030204" pitchFamily="34" charset="0"/>
              </a:rPr>
              <a:t>Lemonade System</a:t>
            </a:r>
          </a:p>
        </p:txBody>
      </p:sp>
      <p:pic>
        <p:nvPicPr>
          <p:cNvPr id="28" name="Picture 27" descr="j0113060">
            <a:extLst>
              <a:ext uri="{FF2B5EF4-FFF2-40B4-BE49-F238E27FC236}">
                <a16:creationId xmlns:a16="http://schemas.microsoft.com/office/drawing/2014/main" id="{27BB1AC9-871E-C160-74E1-67AF47456A21}"/>
              </a:ext>
            </a:extLst>
          </p:cNvPr>
          <p:cNvPicPr>
            <a:picLocks noChangeAspect="1" noChangeArrowheads="1"/>
          </p:cNvPicPr>
          <p:nvPr/>
        </p:nvPicPr>
        <p:blipFill>
          <a:blip r:embed="rId8" cstate="print">
            <a:lum bright="52000" contrast="-70000"/>
            <a:extLst>
              <a:ext uri="{28A0092B-C50C-407E-A947-70E740481C1C}">
                <a14:useLocalDpi xmlns:a14="http://schemas.microsoft.com/office/drawing/2010/main" val="0"/>
              </a:ext>
            </a:extLst>
          </a:blip>
          <a:srcRect/>
          <a:stretch>
            <a:fillRect/>
          </a:stretch>
        </p:blipFill>
        <p:spPr bwMode="auto">
          <a:xfrm>
            <a:off x="5563600" y="1997122"/>
            <a:ext cx="123825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AutoShape 27">
            <a:extLst>
              <a:ext uri="{FF2B5EF4-FFF2-40B4-BE49-F238E27FC236}">
                <a16:creationId xmlns:a16="http://schemas.microsoft.com/office/drawing/2014/main" id="{97040FF6-DE6F-F085-B687-DB789F300C96}"/>
              </a:ext>
            </a:extLst>
          </p:cNvPr>
          <p:cNvCxnSpPr>
            <a:cxnSpLocks noChangeShapeType="1"/>
            <a:stCxn id="27" idx="0"/>
            <a:endCxn id="24" idx="2"/>
          </p:cNvCxnSpPr>
          <p:nvPr/>
        </p:nvCxnSpPr>
        <p:spPr bwMode="auto">
          <a:xfrm flipV="1">
            <a:off x="2963275" y="1311322"/>
            <a:ext cx="1666875" cy="16668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AutoShape 28">
            <a:extLst>
              <a:ext uri="{FF2B5EF4-FFF2-40B4-BE49-F238E27FC236}">
                <a16:creationId xmlns:a16="http://schemas.microsoft.com/office/drawing/2014/main" id="{447A02E4-91F7-6DCF-7D4A-E7E6E71F5AE7}"/>
              </a:ext>
            </a:extLst>
          </p:cNvPr>
          <p:cNvCxnSpPr>
            <a:cxnSpLocks noChangeShapeType="1"/>
            <a:stCxn id="27" idx="7"/>
            <a:endCxn id="23" idx="2"/>
          </p:cNvCxnSpPr>
          <p:nvPr/>
        </p:nvCxnSpPr>
        <p:spPr bwMode="auto">
          <a:xfrm flipV="1">
            <a:off x="3287125" y="2606722"/>
            <a:ext cx="1343025" cy="5048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29">
            <a:extLst>
              <a:ext uri="{FF2B5EF4-FFF2-40B4-BE49-F238E27FC236}">
                <a16:creationId xmlns:a16="http://schemas.microsoft.com/office/drawing/2014/main" id="{84AEED4D-2642-C84D-09C2-4819FC3EA644}"/>
              </a:ext>
            </a:extLst>
          </p:cNvPr>
          <p:cNvCxnSpPr>
            <a:cxnSpLocks noChangeShapeType="1"/>
            <a:stCxn id="27" idx="5"/>
            <a:endCxn id="25" idx="2"/>
          </p:cNvCxnSpPr>
          <p:nvPr/>
        </p:nvCxnSpPr>
        <p:spPr bwMode="auto">
          <a:xfrm>
            <a:off x="3287125" y="3778297"/>
            <a:ext cx="1343025" cy="2000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AutoShape 30">
            <a:extLst>
              <a:ext uri="{FF2B5EF4-FFF2-40B4-BE49-F238E27FC236}">
                <a16:creationId xmlns:a16="http://schemas.microsoft.com/office/drawing/2014/main" id="{359E673A-A97C-1FF0-7570-02BE219A3393}"/>
              </a:ext>
            </a:extLst>
          </p:cNvPr>
          <p:cNvCxnSpPr>
            <a:cxnSpLocks noChangeShapeType="1"/>
            <a:stCxn id="27" idx="4"/>
            <a:endCxn id="26" idx="2"/>
          </p:cNvCxnSpPr>
          <p:nvPr/>
        </p:nvCxnSpPr>
        <p:spPr bwMode="auto">
          <a:xfrm>
            <a:off x="2963275" y="3911647"/>
            <a:ext cx="1676400" cy="15144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AutoShape 31">
            <a:extLst>
              <a:ext uri="{FF2B5EF4-FFF2-40B4-BE49-F238E27FC236}">
                <a16:creationId xmlns:a16="http://schemas.microsoft.com/office/drawing/2014/main" id="{109ADE73-0237-1477-BC68-E2A7AB886802}"/>
              </a:ext>
            </a:extLst>
          </p:cNvPr>
          <p:cNvCxnSpPr>
            <a:cxnSpLocks noChangeShapeType="1"/>
            <a:stCxn id="24" idx="4"/>
            <a:endCxn id="21" idx="4"/>
          </p:cNvCxnSpPr>
          <p:nvPr/>
        </p:nvCxnSpPr>
        <p:spPr bwMode="auto">
          <a:xfrm rot="16200000" flipH="1">
            <a:off x="6162881" y="712041"/>
            <a:ext cx="1588" cy="2133600"/>
          </a:xfrm>
          <a:prstGeom prst="curvedConnector3">
            <a:avLst>
              <a:gd name="adj1" fmla="val 13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AutoShape 32">
            <a:extLst>
              <a:ext uri="{FF2B5EF4-FFF2-40B4-BE49-F238E27FC236}">
                <a16:creationId xmlns:a16="http://schemas.microsoft.com/office/drawing/2014/main" id="{D40D5399-F1B4-05BF-CBEE-2DDE274F1C57}"/>
              </a:ext>
            </a:extLst>
          </p:cNvPr>
          <p:cNvCxnSpPr>
            <a:cxnSpLocks noChangeShapeType="1"/>
            <a:stCxn id="24" idx="4"/>
            <a:endCxn id="22" idx="4"/>
          </p:cNvCxnSpPr>
          <p:nvPr/>
        </p:nvCxnSpPr>
        <p:spPr bwMode="auto">
          <a:xfrm rot="16200000" flipH="1">
            <a:off x="6696281" y="178641"/>
            <a:ext cx="1588" cy="3200400"/>
          </a:xfrm>
          <a:prstGeom prst="curvedConnector3">
            <a:avLst>
              <a:gd name="adj1" fmla="val 13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AutoShape 33">
            <a:extLst>
              <a:ext uri="{FF2B5EF4-FFF2-40B4-BE49-F238E27FC236}">
                <a16:creationId xmlns:a16="http://schemas.microsoft.com/office/drawing/2014/main" id="{15197BF8-2961-0062-40CC-CE58C289B865}"/>
              </a:ext>
            </a:extLst>
          </p:cNvPr>
          <p:cNvCxnSpPr>
            <a:cxnSpLocks noChangeShapeType="1"/>
            <a:stCxn id="23" idx="4"/>
            <a:endCxn id="18" idx="4"/>
          </p:cNvCxnSpPr>
          <p:nvPr/>
        </p:nvCxnSpPr>
        <p:spPr bwMode="auto">
          <a:xfrm rot="16200000" flipH="1">
            <a:off x="6162881" y="2007441"/>
            <a:ext cx="1588" cy="2133600"/>
          </a:xfrm>
          <a:prstGeom prst="curvedConnector3">
            <a:avLst>
              <a:gd name="adj1" fmla="val 13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AutoShape 34">
            <a:extLst>
              <a:ext uri="{FF2B5EF4-FFF2-40B4-BE49-F238E27FC236}">
                <a16:creationId xmlns:a16="http://schemas.microsoft.com/office/drawing/2014/main" id="{A09EA549-9C1E-7D35-FD7D-ADAE8B03BD64}"/>
              </a:ext>
            </a:extLst>
          </p:cNvPr>
          <p:cNvCxnSpPr>
            <a:cxnSpLocks noChangeShapeType="1"/>
            <a:stCxn id="23" idx="4"/>
            <a:endCxn id="19" idx="4"/>
          </p:cNvCxnSpPr>
          <p:nvPr/>
        </p:nvCxnSpPr>
        <p:spPr bwMode="auto">
          <a:xfrm rot="16200000" flipH="1">
            <a:off x="6696281" y="1474041"/>
            <a:ext cx="1588" cy="3200400"/>
          </a:xfrm>
          <a:prstGeom prst="curvedConnector3">
            <a:avLst>
              <a:gd name="adj1" fmla="val 13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AutoShape 35">
            <a:extLst>
              <a:ext uri="{FF2B5EF4-FFF2-40B4-BE49-F238E27FC236}">
                <a16:creationId xmlns:a16="http://schemas.microsoft.com/office/drawing/2014/main" id="{45E40CED-D2BD-8AD8-272E-7057E79F2674}"/>
              </a:ext>
            </a:extLst>
          </p:cNvPr>
          <p:cNvCxnSpPr>
            <a:cxnSpLocks noChangeShapeType="1"/>
            <a:stCxn id="23" idx="4"/>
            <a:endCxn id="20" idx="4"/>
          </p:cNvCxnSpPr>
          <p:nvPr/>
        </p:nvCxnSpPr>
        <p:spPr bwMode="auto">
          <a:xfrm rot="16200000" flipH="1">
            <a:off x="7229681" y="940641"/>
            <a:ext cx="1588" cy="4267200"/>
          </a:xfrm>
          <a:prstGeom prst="curvedConnector3">
            <a:avLst>
              <a:gd name="adj1" fmla="val 13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AutoShape 36">
            <a:extLst>
              <a:ext uri="{FF2B5EF4-FFF2-40B4-BE49-F238E27FC236}">
                <a16:creationId xmlns:a16="http://schemas.microsoft.com/office/drawing/2014/main" id="{9ABDF70C-5098-E19A-006C-C806BB58E0D8}"/>
              </a:ext>
            </a:extLst>
          </p:cNvPr>
          <p:cNvCxnSpPr>
            <a:cxnSpLocks noChangeShapeType="1"/>
            <a:stCxn id="25" idx="4"/>
            <a:endCxn id="15" idx="4"/>
          </p:cNvCxnSpPr>
          <p:nvPr/>
        </p:nvCxnSpPr>
        <p:spPr bwMode="auto">
          <a:xfrm rot="16200000" flipH="1">
            <a:off x="6162881" y="3379041"/>
            <a:ext cx="1588" cy="2133600"/>
          </a:xfrm>
          <a:prstGeom prst="curvedConnector3">
            <a:avLst>
              <a:gd name="adj1" fmla="val 13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AutoShape 37">
            <a:extLst>
              <a:ext uri="{FF2B5EF4-FFF2-40B4-BE49-F238E27FC236}">
                <a16:creationId xmlns:a16="http://schemas.microsoft.com/office/drawing/2014/main" id="{1B3FAB5F-E9D2-3712-97D6-284FBCF20582}"/>
              </a:ext>
            </a:extLst>
          </p:cNvPr>
          <p:cNvCxnSpPr>
            <a:cxnSpLocks noChangeShapeType="1"/>
            <a:stCxn id="25" idx="4"/>
            <a:endCxn id="16" idx="4"/>
          </p:cNvCxnSpPr>
          <p:nvPr/>
        </p:nvCxnSpPr>
        <p:spPr bwMode="auto">
          <a:xfrm rot="16200000" flipH="1">
            <a:off x="6696281" y="2845641"/>
            <a:ext cx="1588" cy="3200400"/>
          </a:xfrm>
          <a:prstGeom prst="curvedConnector3">
            <a:avLst>
              <a:gd name="adj1" fmla="val 13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AutoShape 38">
            <a:extLst>
              <a:ext uri="{FF2B5EF4-FFF2-40B4-BE49-F238E27FC236}">
                <a16:creationId xmlns:a16="http://schemas.microsoft.com/office/drawing/2014/main" id="{5A1577A5-294F-9758-B33D-A7D475B93366}"/>
              </a:ext>
            </a:extLst>
          </p:cNvPr>
          <p:cNvCxnSpPr>
            <a:cxnSpLocks noChangeShapeType="1"/>
            <a:stCxn id="25" idx="4"/>
            <a:endCxn id="17" idx="4"/>
          </p:cNvCxnSpPr>
          <p:nvPr/>
        </p:nvCxnSpPr>
        <p:spPr bwMode="auto">
          <a:xfrm rot="16200000" flipH="1">
            <a:off x="7229681" y="2312241"/>
            <a:ext cx="1588" cy="4267200"/>
          </a:xfrm>
          <a:prstGeom prst="curvedConnector3">
            <a:avLst>
              <a:gd name="adj1" fmla="val 13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AutoShape 39">
            <a:extLst>
              <a:ext uri="{FF2B5EF4-FFF2-40B4-BE49-F238E27FC236}">
                <a16:creationId xmlns:a16="http://schemas.microsoft.com/office/drawing/2014/main" id="{97CFDB2D-6280-3F5B-DA2E-C760EBBC8467}"/>
              </a:ext>
            </a:extLst>
          </p:cNvPr>
          <p:cNvCxnSpPr>
            <a:cxnSpLocks noChangeShapeType="1"/>
            <a:stCxn id="26" idx="4"/>
            <a:endCxn id="12" idx="4"/>
          </p:cNvCxnSpPr>
          <p:nvPr/>
        </p:nvCxnSpPr>
        <p:spPr bwMode="auto">
          <a:xfrm rot="16200000" flipH="1">
            <a:off x="6167644" y="4831603"/>
            <a:ext cx="1588" cy="2124075"/>
          </a:xfrm>
          <a:prstGeom prst="curvedConnector3">
            <a:avLst>
              <a:gd name="adj1" fmla="val 13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AutoShape 40">
            <a:extLst>
              <a:ext uri="{FF2B5EF4-FFF2-40B4-BE49-F238E27FC236}">
                <a16:creationId xmlns:a16="http://schemas.microsoft.com/office/drawing/2014/main" id="{421B80F3-8048-5457-22E5-FD47E9E8BBBF}"/>
              </a:ext>
            </a:extLst>
          </p:cNvPr>
          <p:cNvCxnSpPr>
            <a:cxnSpLocks noChangeShapeType="1"/>
            <a:stCxn id="26" idx="4"/>
            <a:endCxn id="13" idx="4"/>
          </p:cNvCxnSpPr>
          <p:nvPr/>
        </p:nvCxnSpPr>
        <p:spPr bwMode="auto">
          <a:xfrm rot="16200000" flipH="1">
            <a:off x="6701044" y="4298203"/>
            <a:ext cx="1588" cy="3190875"/>
          </a:xfrm>
          <a:prstGeom prst="curvedConnector3">
            <a:avLst>
              <a:gd name="adj1" fmla="val 13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AutoShape 41">
            <a:extLst>
              <a:ext uri="{FF2B5EF4-FFF2-40B4-BE49-F238E27FC236}">
                <a16:creationId xmlns:a16="http://schemas.microsoft.com/office/drawing/2014/main" id="{1C825B0B-DC2F-C841-F85A-FD1F645092BE}"/>
              </a:ext>
            </a:extLst>
          </p:cNvPr>
          <p:cNvCxnSpPr>
            <a:cxnSpLocks noChangeShapeType="1"/>
            <a:stCxn id="26" idx="4"/>
            <a:endCxn id="14" idx="4"/>
          </p:cNvCxnSpPr>
          <p:nvPr/>
        </p:nvCxnSpPr>
        <p:spPr bwMode="auto">
          <a:xfrm rot="16200000" flipH="1">
            <a:off x="7234444" y="3764803"/>
            <a:ext cx="1588" cy="4257675"/>
          </a:xfrm>
          <a:prstGeom prst="curvedConnector3">
            <a:avLst>
              <a:gd name="adj1" fmla="val 1380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 name="Text Box 42">
            <a:extLst>
              <a:ext uri="{FF2B5EF4-FFF2-40B4-BE49-F238E27FC236}">
                <a16:creationId xmlns:a16="http://schemas.microsoft.com/office/drawing/2014/main" id="{D97C0B1F-FED5-AD8C-0D1E-4574708ECB14}"/>
              </a:ext>
            </a:extLst>
          </p:cNvPr>
          <p:cNvSpPr txBox="1">
            <a:spLocks noChangeArrowheads="1"/>
          </p:cNvSpPr>
          <p:nvPr/>
        </p:nvSpPr>
        <p:spPr bwMode="auto">
          <a:xfrm>
            <a:off x="3344275" y="6111922"/>
            <a:ext cx="3429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2400" dirty="0">
                <a:solidFill>
                  <a:schemeClr val="accent2"/>
                </a:solidFill>
                <a:latin typeface="Times New Roman" panose="02020603050405020304" pitchFamily="18" charset="0"/>
              </a:rPr>
              <a:t>Level 0</a:t>
            </a:r>
          </a:p>
        </p:txBody>
      </p:sp>
      <p:sp>
        <p:nvSpPr>
          <p:cNvPr id="45" name="Text Box 43">
            <a:extLst>
              <a:ext uri="{FF2B5EF4-FFF2-40B4-BE49-F238E27FC236}">
                <a16:creationId xmlns:a16="http://schemas.microsoft.com/office/drawing/2014/main" id="{838D275B-37CC-6E8C-CB33-3EA8C76BF834}"/>
              </a:ext>
            </a:extLst>
          </p:cNvPr>
          <p:cNvSpPr txBox="1">
            <a:spLocks noChangeArrowheads="1"/>
          </p:cNvSpPr>
          <p:nvPr/>
        </p:nvSpPr>
        <p:spPr bwMode="auto">
          <a:xfrm>
            <a:off x="6773275" y="6111922"/>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buFontTx/>
              <a:buNone/>
            </a:pPr>
            <a:r>
              <a:rPr lang="en-US" altLang="en-US" sz="2400">
                <a:solidFill>
                  <a:schemeClr val="accent2"/>
                </a:solidFill>
                <a:latin typeface="Times New Roman" panose="02020603050405020304" pitchFamily="18" charset="0"/>
              </a:rPr>
              <a:t>Level 1</a:t>
            </a:r>
          </a:p>
        </p:txBody>
      </p:sp>
      <p:sp>
        <p:nvSpPr>
          <p:cNvPr id="46" name="Text Box 44">
            <a:extLst>
              <a:ext uri="{FF2B5EF4-FFF2-40B4-BE49-F238E27FC236}">
                <a16:creationId xmlns:a16="http://schemas.microsoft.com/office/drawing/2014/main" id="{73133BB6-16D5-CE76-512B-C3E92F35CCEB}"/>
              </a:ext>
            </a:extLst>
          </p:cNvPr>
          <p:cNvSpPr txBox="1">
            <a:spLocks noChangeArrowheads="1"/>
          </p:cNvSpPr>
          <p:nvPr/>
        </p:nvSpPr>
        <p:spPr bwMode="auto">
          <a:xfrm>
            <a:off x="1439275" y="6111922"/>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50000"/>
              </a:spcBef>
              <a:buFontTx/>
              <a:buNone/>
            </a:pPr>
            <a:r>
              <a:rPr lang="en-US" altLang="en-US" sz="2400">
                <a:solidFill>
                  <a:schemeClr val="accent2"/>
                </a:solidFill>
                <a:latin typeface="Times New Roman" panose="02020603050405020304" pitchFamily="18" charset="0"/>
              </a:rPr>
              <a:t>Context Level</a:t>
            </a:r>
          </a:p>
        </p:txBody>
      </p:sp>
      <p:sp>
        <p:nvSpPr>
          <p:cNvPr id="47" name="Line 45">
            <a:extLst>
              <a:ext uri="{FF2B5EF4-FFF2-40B4-BE49-F238E27FC236}">
                <a16:creationId xmlns:a16="http://schemas.microsoft.com/office/drawing/2014/main" id="{B10E7924-DC79-2D08-BA89-F92F0B7ABD68}"/>
              </a:ext>
            </a:extLst>
          </p:cNvPr>
          <p:cNvSpPr>
            <a:spLocks noChangeShapeType="1"/>
          </p:cNvSpPr>
          <p:nvPr/>
        </p:nvSpPr>
        <p:spPr bwMode="auto">
          <a:xfrm>
            <a:off x="4161040" y="854122"/>
            <a:ext cx="21435" cy="5638800"/>
          </a:xfrm>
          <a:prstGeom prst="line">
            <a:avLst/>
          </a:prstGeom>
          <a:noFill/>
          <a:ln w="19050">
            <a:solidFill>
              <a:schemeClr val="accent2"/>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
        <p:nvSpPr>
          <p:cNvPr id="48" name="Line 46">
            <a:extLst>
              <a:ext uri="{FF2B5EF4-FFF2-40B4-BE49-F238E27FC236}">
                <a16:creationId xmlns:a16="http://schemas.microsoft.com/office/drawing/2014/main" id="{3AD761A4-DD69-12AD-DB09-35AFDA09D2D1}"/>
              </a:ext>
            </a:extLst>
          </p:cNvPr>
          <p:cNvSpPr>
            <a:spLocks noChangeShapeType="1"/>
          </p:cNvSpPr>
          <p:nvPr/>
        </p:nvSpPr>
        <p:spPr bwMode="auto">
          <a:xfrm>
            <a:off x="6165263" y="854122"/>
            <a:ext cx="74612" cy="5638800"/>
          </a:xfrm>
          <a:prstGeom prst="line">
            <a:avLst/>
          </a:prstGeom>
          <a:noFill/>
          <a:ln w="19050">
            <a:solidFill>
              <a:schemeClr val="accent2"/>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400"/>
          </a:p>
        </p:txBody>
      </p:sp>
    </p:spTree>
    <p:extLst>
      <p:ext uri="{BB962C8B-B14F-4D97-AF65-F5344CB8AC3E}">
        <p14:creationId xmlns:p14="http://schemas.microsoft.com/office/powerpoint/2010/main" val="2513124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98C1AC-5DB9-61A4-15F3-8A9A9D96D9D5}"/>
              </a:ext>
            </a:extLst>
          </p:cNvPr>
          <p:cNvSpPr>
            <a:spLocks noGrp="1"/>
          </p:cNvSpPr>
          <p:nvPr>
            <p:ph idx="1"/>
          </p:nvPr>
        </p:nvSpPr>
        <p:spPr>
          <a:xfrm>
            <a:off x="254000" y="1697038"/>
            <a:ext cx="11747500" cy="4035022"/>
          </a:xfrm>
        </p:spPr>
        <p:txBody>
          <a:bodyPr/>
          <a:lstStyle/>
          <a:p>
            <a:pPr marL="0" indent="0" algn="just">
              <a:lnSpc>
                <a:spcPct val="150000"/>
              </a:lnSpc>
              <a:buNone/>
            </a:pPr>
            <a:r>
              <a:rPr lang="en-US" sz="2400" b="1" dirty="0"/>
              <a:t>Case Study#1: </a:t>
            </a:r>
            <a:r>
              <a:rPr lang="en-US" sz="2400" dirty="0"/>
              <a:t>Kitchen Gadgets sells a line of high-quality kitchen utensils and gadgets. When customer place orders, the system checks to see if the items are in stock, issues a status message to the customer, and generates a shipping order to the warehouse, and the warehouse will fills the order. When the order is shipped, the customer is billed. The system also produces inventory report to the accounting department.</a:t>
            </a:r>
            <a:endParaRPr lang="en-MY" sz="2400" dirty="0"/>
          </a:p>
          <a:p>
            <a:pPr>
              <a:lnSpc>
                <a:spcPct val="150000"/>
              </a:lnSpc>
            </a:pPr>
            <a:endParaRPr lang="en-MY" sz="2400" dirty="0"/>
          </a:p>
          <a:p>
            <a:endParaRPr lang="en-MY" sz="2400" dirty="0"/>
          </a:p>
        </p:txBody>
      </p:sp>
      <p:sp>
        <p:nvSpPr>
          <p:cNvPr id="3" name="Title 2">
            <a:extLst>
              <a:ext uri="{FF2B5EF4-FFF2-40B4-BE49-F238E27FC236}">
                <a16:creationId xmlns:a16="http://schemas.microsoft.com/office/drawing/2014/main" id="{62142B3E-E24D-F757-8741-4F5698D529D9}"/>
              </a:ext>
            </a:extLst>
          </p:cNvPr>
          <p:cNvSpPr>
            <a:spLocks noGrp="1"/>
          </p:cNvSpPr>
          <p:nvPr>
            <p:ph type="title"/>
          </p:nvPr>
        </p:nvSpPr>
        <p:spPr/>
        <p:txBody>
          <a:bodyPr/>
          <a:lstStyle/>
          <a:p>
            <a:r>
              <a:rPr lang="en-MY" b="1" dirty="0"/>
              <a:t>Draw Context Diagram</a:t>
            </a:r>
            <a:endParaRPr lang="en-MY" dirty="0"/>
          </a:p>
        </p:txBody>
      </p:sp>
      <p:sp>
        <p:nvSpPr>
          <p:cNvPr id="4" name="Rectangle 3">
            <a:extLst>
              <a:ext uri="{FF2B5EF4-FFF2-40B4-BE49-F238E27FC236}">
                <a16:creationId xmlns:a16="http://schemas.microsoft.com/office/drawing/2014/main" id="{0193790D-7313-3DD8-83BE-C0F21F87462F}"/>
              </a:ext>
            </a:extLst>
          </p:cNvPr>
          <p:cNvSpPr/>
          <p:nvPr/>
        </p:nvSpPr>
        <p:spPr>
          <a:xfrm>
            <a:off x="295352" y="5826794"/>
            <a:ext cx="7712432" cy="369332"/>
          </a:xfrm>
          <a:prstGeom prst="rect">
            <a:avLst/>
          </a:prstGeom>
        </p:spPr>
        <p:txBody>
          <a:bodyPr wrap="none">
            <a:spAutoFit/>
          </a:bodyPr>
          <a:lstStyle/>
          <a:p>
            <a:r>
              <a:rPr lang="en-US" i="1" dirty="0">
                <a:solidFill>
                  <a:srgbClr val="FF0000"/>
                </a:solidFill>
              </a:rPr>
              <a:t>**A system analyst should be able to complete the incomplete case study. </a:t>
            </a:r>
            <a:endParaRPr lang="en-MY" i="1" dirty="0">
              <a:solidFill>
                <a:srgbClr val="FF0000"/>
              </a:solidFill>
            </a:endParaRPr>
          </a:p>
        </p:txBody>
      </p:sp>
    </p:spTree>
    <p:extLst>
      <p:ext uri="{BB962C8B-B14F-4D97-AF65-F5344CB8AC3E}">
        <p14:creationId xmlns:p14="http://schemas.microsoft.com/office/powerpoint/2010/main" val="4646654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88E416-268B-202A-6FD5-C575DAD30612}"/>
              </a:ext>
            </a:extLst>
          </p:cNvPr>
          <p:cNvSpPr>
            <a:spLocks noGrp="1"/>
          </p:cNvSpPr>
          <p:nvPr>
            <p:ph idx="1"/>
          </p:nvPr>
        </p:nvSpPr>
        <p:spPr>
          <a:xfrm>
            <a:off x="254000" y="1697038"/>
            <a:ext cx="11747500" cy="3898544"/>
          </a:xfrm>
        </p:spPr>
        <p:txBody>
          <a:bodyPr/>
          <a:lstStyle/>
          <a:p>
            <a:pPr marL="0" indent="0" algn="just">
              <a:lnSpc>
                <a:spcPct val="150000"/>
              </a:lnSpc>
              <a:buNone/>
            </a:pPr>
            <a:r>
              <a:rPr lang="en-US" sz="2400" b="1" dirty="0"/>
              <a:t>Case Study#1: </a:t>
            </a:r>
            <a:r>
              <a:rPr lang="en-US" sz="2400" dirty="0"/>
              <a:t>Kitchen Gadgets sells a line of high-quality kitchen utensils and gadgets. When customer place </a:t>
            </a:r>
            <a:r>
              <a:rPr lang="en-US" sz="2400" u="sng" dirty="0">
                <a:solidFill>
                  <a:srgbClr val="7030A0"/>
                </a:solidFill>
              </a:rPr>
              <a:t>orders</a:t>
            </a:r>
            <a:r>
              <a:rPr lang="en-US" sz="2400" dirty="0"/>
              <a:t>, the </a:t>
            </a:r>
            <a:r>
              <a:rPr lang="en-US" sz="2400" u="sng" dirty="0">
                <a:solidFill>
                  <a:srgbClr val="7030A0"/>
                </a:solidFill>
              </a:rPr>
              <a:t>system</a:t>
            </a:r>
            <a:r>
              <a:rPr lang="en-US" sz="2400" dirty="0"/>
              <a:t> checks to see if the items are in stock, issues a status message to the customer, and generates a shipping order to the warehouse, and the warehouse will fills the order. When the order is shipped, the customer is billed. The system also produces inventory report to the accounting department.</a:t>
            </a:r>
            <a:endParaRPr lang="en-MY" sz="2400" dirty="0"/>
          </a:p>
          <a:p>
            <a:pPr>
              <a:lnSpc>
                <a:spcPct val="150000"/>
              </a:lnSpc>
            </a:pPr>
            <a:endParaRPr lang="en-MY" sz="2400" dirty="0"/>
          </a:p>
          <a:p>
            <a:endParaRPr lang="en-MY" sz="2400" dirty="0"/>
          </a:p>
        </p:txBody>
      </p:sp>
      <p:sp>
        <p:nvSpPr>
          <p:cNvPr id="3" name="Title 2">
            <a:extLst>
              <a:ext uri="{FF2B5EF4-FFF2-40B4-BE49-F238E27FC236}">
                <a16:creationId xmlns:a16="http://schemas.microsoft.com/office/drawing/2014/main" id="{F6188E16-8780-9ECD-F46B-F81E020B0454}"/>
              </a:ext>
            </a:extLst>
          </p:cNvPr>
          <p:cNvSpPr>
            <a:spLocks noGrp="1"/>
          </p:cNvSpPr>
          <p:nvPr>
            <p:ph type="title"/>
          </p:nvPr>
        </p:nvSpPr>
        <p:spPr/>
        <p:txBody>
          <a:bodyPr/>
          <a:lstStyle/>
          <a:p>
            <a:r>
              <a:rPr lang="en-MY" sz="3200" b="1" dirty="0"/>
              <a:t>Step 1: Identify the process name</a:t>
            </a:r>
            <a:endParaRPr lang="en-MY" dirty="0"/>
          </a:p>
        </p:txBody>
      </p:sp>
      <p:sp>
        <p:nvSpPr>
          <p:cNvPr id="6" name="Rectangle 5">
            <a:extLst>
              <a:ext uri="{FF2B5EF4-FFF2-40B4-BE49-F238E27FC236}">
                <a16:creationId xmlns:a16="http://schemas.microsoft.com/office/drawing/2014/main" id="{19151E74-8E23-DFF5-036C-2EEB08705338}"/>
              </a:ext>
            </a:extLst>
          </p:cNvPr>
          <p:cNvSpPr/>
          <p:nvPr/>
        </p:nvSpPr>
        <p:spPr>
          <a:xfrm>
            <a:off x="254000" y="5690316"/>
            <a:ext cx="7712432" cy="369332"/>
          </a:xfrm>
          <a:prstGeom prst="rect">
            <a:avLst/>
          </a:prstGeom>
        </p:spPr>
        <p:txBody>
          <a:bodyPr wrap="none">
            <a:spAutoFit/>
          </a:bodyPr>
          <a:lstStyle/>
          <a:p>
            <a:r>
              <a:rPr lang="en-US" i="1" dirty="0">
                <a:solidFill>
                  <a:srgbClr val="FF0000"/>
                </a:solidFill>
              </a:rPr>
              <a:t>**A system analyst should be able to complete the incomplete case study. </a:t>
            </a:r>
            <a:endParaRPr lang="en-MY" i="1" dirty="0">
              <a:solidFill>
                <a:srgbClr val="FF0000"/>
              </a:solidFill>
            </a:endParaRPr>
          </a:p>
        </p:txBody>
      </p:sp>
    </p:spTree>
    <p:extLst>
      <p:ext uri="{BB962C8B-B14F-4D97-AF65-F5344CB8AC3E}">
        <p14:creationId xmlns:p14="http://schemas.microsoft.com/office/powerpoint/2010/main" val="2889054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418352-D3EC-A90F-217C-EE2F8EB64A7A}"/>
              </a:ext>
            </a:extLst>
          </p:cNvPr>
          <p:cNvSpPr>
            <a:spLocks noGrp="1"/>
          </p:cNvSpPr>
          <p:nvPr>
            <p:ph idx="1"/>
          </p:nvPr>
        </p:nvSpPr>
        <p:spPr>
          <a:xfrm>
            <a:off x="254000" y="1697038"/>
            <a:ext cx="11747500" cy="3966783"/>
          </a:xfrm>
        </p:spPr>
        <p:txBody>
          <a:bodyPr/>
          <a:lstStyle/>
          <a:p>
            <a:pPr marL="0" indent="0" algn="just">
              <a:lnSpc>
                <a:spcPct val="150000"/>
              </a:lnSpc>
              <a:buNone/>
            </a:pPr>
            <a:r>
              <a:rPr lang="en-US" sz="2400" b="1" dirty="0"/>
              <a:t>Case Study#1: </a:t>
            </a:r>
            <a:r>
              <a:rPr lang="en-US" sz="2400" dirty="0"/>
              <a:t>Kitchen Gadgets sells a line of high-quality kitchen utensils and gadgets. When </a:t>
            </a:r>
            <a:r>
              <a:rPr lang="en-US" sz="2400" u="sng" dirty="0">
                <a:solidFill>
                  <a:srgbClr val="00B050"/>
                </a:solidFill>
              </a:rPr>
              <a:t>customer</a:t>
            </a:r>
            <a:r>
              <a:rPr lang="en-US" sz="2400" dirty="0"/>
              <a:t> place orders, the system checks to see if the items are in stock, issues a status message to the customer, and generates a shipping order to the </a:t>
            </a:r>
            <a:r>
              <a:rPr lang="en-US" sz="2400" u="sng" dirty="0">
                <a:solidFill>
                  <a:srgbClr val="00B050"/>
                </a:solidFill>
              </a:rPr>
              <a:t>warehouse</a:t>
            </a:r>
            <a:r>
              <a:rPr lang="en-US" sz="2400" dirty="0"/>
              <a:t>, and the warehouse will fills the order. When the order is shipped, the customer is billed. The system also produces inventory report to the </a:t>
            </a:r>
            <a:r>
              <a:rPr lang="en-US" sz="2400" u="sng" dirty="0">
                <a:solidFill>
                  <a:srgbClr val="00B050"/>
                </a:solidFill>
              </a:rPr>
              <a:t>accounting department</a:t>
            </a:r>
            <a:r>
              <a:rPr lang="en-US" sz="2400" dirty="0"/>
              <a:t>.</a:t>
            </a:r>
            <a:endParaRPr lang="en-MY" sz="2400" dirty="0"/>
          </a:p>
          <a:p>
            <a:pPr>
              <a:lnSpc>
                <a:spcPct val="150000"/>
              </a:lnSpc>
            </a:pPr>
            <a:endParaRPr lang="en-MY" sz="2400" dirty="0"/>
          </a:p>
          <a:p>
            <a:endParaRPr lang="en-MY" sz="2400" dirty="0"/>
          </a:p>
        </p:txBody>
      </p:sp>
      <p:sp>
        <p:nvSpPr>
          <p:cNvPr id="3" name="Title 2">
            <a:extLst>
              <a:ext uri="{FF2B5EF4-FFF2-40B4-BE49-F238E27FC236}">
                <a16:creationId xmlns:a16="http://schemas.microsoft.com/office/drawing/2014/main" id="{ADF76795-D80B-518B-1AF9-69B92B1E74A1}"/>
              </a:ext>
            </a:extLst>
          </p:cNvPr>
          <p:cNvSpPr>
            <a:spLocks noGrp="1"/>
          </p:cNvSpPr>
          <p:nvPr>
            <p:ph type="title"/>
          </p:nvPr>
        </p:nvSpPr>
        <p:spPr/>
        <p:txBody>
          <a:bodyPr/>
          <a:lstStyle/>
          <a:p>
            <a:r>
              <a:rPr lang="en-MY" sz="3200" b="1" dirty="0"/>
              <a:t>Step 2: Identify the external entities</a:t>
            </a:r>
            <a:endParaRPr lang="en-MY" dirty="0"/>
          </a:p>
        </p:txBody>
      </p:sp>
      <p:sp>
        <p:nvSpPr>
          <p:cNvPr id="4" name="Rectangle 3">
            <a:extLst>
              <a:ext uri="{FF2B5EF4-FFF2-40B4-BE49-F238E27FC236}">
                <a16:creationId xmlns:a16="http://schemas.microsoft.com/office/drawing/2014/main" id="{E4725088-CCB5-BD6A-E831-98AC8C4D223C}"/>
              </a:ext>
            </a:extLst>
          </p:cNvPr>
          <p:cNvSpPr/>
          <p:nvPr/>
        </p:nvSpPr>
        <p:spPr>
          <a:xfrm>
            <a:off x="295352" y="5758555"/>
            <a:ext cx="7712432" cy="369332"/>
          </a:xfrm>
          <a:prstGeom prst="rect">
            <a:avLst/>
          </a:prstGeom>
        </p:spPr>
        <p:txBody>
          <a:bodyPr wrap="none">
            <a:spAutoFit/>
          </a:bodyPr>
          <a:lstStyle/>
          <a:p>
            <a:r>
              <a:rPr lang="en-US" i="1" dirty="0">
                <a:solidFill>
                  <a:srgbClr val="FF0000"/>
                </a:solidFill>
              </a:rPr>
              <a:t>**A system analyst should be able to complete the incomplete case study. </a:t>
            </a:r>
            <a:endParaRPr lang="en-MY" i="1" dirty="0">
              <a:solidFill>
                <a:srgbClr val="FF0000"/>
              </a:solidFill>
            </a:endParaRPr>
          </a:p>
        </p:txBody>
      </p:sp>
    </p:spTree>
    <p:extLst>
      <p:ext uri="{BB962C8B-B14F-4D97-AF65-F5344CB8AC3E}">
        <p14:creationId xmlns:p14="http://schemas.microsoft.com/office/powerpoint/2010/main" val="2738787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7AAD97-E273-1280-92B2-6AE4AF93D75D}"/>
              </a:ext>
            </a:extLst>
          </p:cNvPr>
          <p:cNvSpPr>
            <a:spLocks noGrp="1"/>
          </p:cNvSpPr>
          <p:nvPr>
            <p:ph idx="1"/>
          </p:nvPr>
        </p:nvSpPr>
        <p:spPr>
          <a:xfrm>
            <a:off x="254000" y="1697038"/>
            <a:ext cx="11747500" cy="4144204"/>
          </a:xfrm>
        </p:spPr>
        <p:txBody>
          <a:bodyPr/>
          <a:lstStyle/>
          <a:p>
            <a:pPr marL="0" indent="0" algn="just">
              <a:lnSpc>
                <a:spcPct val="150000"/>
              </a:lnSpc>
              <a:buNone/>
            </a:pPr>
            <a:r>
              <a:rPr lang="en-US" sz="2400" b="1" dirty="0"/>
              <a:t>Case Study#1: </a:t>
            </a:r>
            <a:r>
              <a:rPr lang="en-US" sz="2400" dirty="0"/>
              <a:t>Kitchen Gadgets sells a line of high-quality kitchen utensils and gadgets. When </a:t>
            </a:r>
            <a:r>
              <a:rPr lang="en-US" sz="2400" u="sng" dirty="0">
                <a:solidFill>
                  <a:srgbClr val="0070C0"/>
                </a:solidFill>
              </a:rPr>
              <a:t>customer place orders</a:t>
            </a:r>
            <a:r>
              <a:rPr lang="en-US" sz="2400" dirty="0"/>
              <a:t>, the </a:t>
            </a:r>
            <a:r>
              <a:rPr lang="en-US" sz="2400" u="sng" dirty="0">
                <a:solidFill>
                  <a:srgbClr val="0070C0"/>
                </a:solidFill>
              </a:rPr>
              <a:t>system checks to see if the items are in stock, issues a status message to the customer</a:t>
            </a:r>
            <a:r>
              <a:rPr lang="en-US" sz="2400" dirty="0"/>
              <a:t>, and </a:t>
            </a:r>
            <a:r>
              <a:rPr lang="en-US" sz="2400" u="sng" dirty="0">
                <a:solidFill>
                  <a:srgbClr val="0070C0"/>
                </a:solidFill>
              </a:rPr>
              <a:t>generates a shipping order to the warehouse</a:t>
            </a:r>
            <a:r>
              <a:rPr lang="en-US" sz="2400" dirty="0"/>
              <a:t>, and the </a:t>
            </a:r>
            <a:r>
              <a:rPr lang="en-US" sz="2400" u="sng" dirty="0">
                <a:solidFill>
                  <a:srgbClr val="0070C0"/>
                </a:solidFill>
              </a:rPr>
              <a:t>warehouse will fills the order</a:t>
            </a:r>
            <a:r>
              <a:rPr lang="en-US" sz="2400" dirty="0"/>
              <a:t>. When the </a:t>
            </a:r>
            <a:r>
              <a:rPr lang="en-US" sz="2400" u="sng" dirty="0">
                <a:solidFill>
                  <a:srgbClr val="0070C0"/>
                </a:solidFill>
              </a:rPr>
              <a:t>order is shipped</a:t>
            </a:r>
            <a:r>
              <a:rPr lang="en-US" sz="2400" dirty="0"/>
              <a:t>, the </a:t>
            </a:r>
            <a:r>
              <a:rPr lang="en-US" sz="2400" u="sng" dirty="0">
                <a:solidFill>
                  <a:srgbClr val="0070C0"/>
                </a:solidFill>
              </a:rPr>
              <a:t>customer is billed</a:t>
            </a:r>
            <a:r>
              <a:rPr lang="en-US" sz="2400" dirty="0"/>
              <a:t>. The </a:t>
            </a:r>
            <a:r>
              <a:rPr lang="en-US" sz="2400" u="sng" dirty="0">
                <a:solidFill>
                  <a:srgbClr val="0070C0"/>
                </a:solidFill>
              </a:rPr>
              <a:t>system also produces inventory report to the accounting department</a:t>
            </a:r>
            <a:r>
              <a:rPr lang="en-US" sz="2400" dirty="0"/>
              <a:t>.</a:t>
            </a:r>
            <a:endParaRPr lang="en-MY" sz="2400" dirty="0"/>
          </a:p>
          <a:p>
            <a:pPr>
              <a:lnSpc>
                <a:spcPct val="150000"/>
              </a:lnSpc>
            </a:pPr>
            <a:endParaRPr lang="en-MY" sz="2400" dirty="0"/>
          </a:p>
          <a:p>
            <a:endParaRPr lang="en-MY" sz="2400" dirty="0"/>
          </a:p>
        </p:txBody>
      </p:sp>
      <p:sp>
        <p:nvSpPr>
          <p:cNvPr id="3" name="Title 2">
            <a:extLst>
              <a:ext uri="{FF2B5EF4-FFF2-40B4-BE49-F238E27FC236}">
                <a16:creationId xmlns:a16="http://schemas.microsoft.com/office/drawing/2014/main" id="{741999E6-14F9-B8AE-E1A1-49BA2816987E}"/>
              </a:ext>
            </a:extLst>
          </p:cNvPr>
          <p:cNvSpPr>
            <a:spLocks noGrp="1"/>
          </p:cNvSpPr>
          <p:nvPr>
            <p:ph type="title"/>
          </p:nvPr>
        </p:nvSpPr>
        <p:spPr/>
        <p:txBody>
          <a:bodyPr/>
          <a:lstStyle/>
          <a:p>
            <a:r>
              <a:rPr lang="en-MY" sz="3200" b="1" dirty="0"/>
              <a:t>Step 3: Identify the data flows</a:t>
            </a:r>
            <a:endParaRPr lang="en-MY" dirty="0"/>
          </a:p>
        </p:txBody>
      </p:sp>
      <p:sp>
        <p:nvSpPr>
          <p:cNvPr id="4" name="Rectangle 3">
            <a:extLst>
              <a:ext uri="{FF2B5EF4-FFF2-40B4-BE49-F238E27FC236}">
                <a16:creationId xmlns:a16="http://schemas.microsoft.com/office/drawing/2014/main" id="{158E8001-B29D-B574-D6F6-30636158A893}"/>
              </a:ext>
            </a:extLst>
          </p:cNvPr>
          <p:cNvSpPr/>
          <p:nvPr/>
        </p:nvSpPr>
        <p:spPr>
          <a:xfrm>
            <a:off x="529535" y="5841242"/>
            <a:ext cx="7712432" cy="369332"/>
          </a:xfrm>
          <a:prstGeom prst="rect">
            <a:avLst/>
          </a:prstGeom>
        </p:spPr>
        <p:txBody>
          <a:bodyPr wrap="none">
            <a:spAutoFit/>
          </a:bodyPr>
          <a:lstStyle/>
          <a:p>
            <a:r>
              <a:rPr lang="en-US" i="1" dirty="0">
                <a:solidFill>
                  <a:srgbClr val="FF0000"/>
                </a:solidFill>
              </a:rPr>
              <a:t>**A system analyst should be able to complete the incomplete case study. </a:t>
            </a:r>
            <a:endParaRPr lang="en-MY" i="1" dirty="0">
              <a:solidFill>
                <a:srgbClr val="FF0000"/>
              </a:solidFill>
            </a:endParaRPr>
          </a:p>
        </p:txBody>
      </p:sp>
    </p:spTree>
    <p:extLst>
      <p:ext uri="{BB962C8B-B14F-4D97-AF65-F5344CB8AC3E}">
        <p14:creationId xmlns:p14="http://schemas.microsoft.com/office/powerpoint/2010/main" val="1452019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254000" y="1697038"/>
            <a:ext cx="11747500" cy="4525962"/>
          </a:xfrm>
        </p:spPr>
        <p:txBody>
          <a:bodyPr wrap="square" anchor="t">
            <a:normAutofit/>
          </a:bodyPr>
          <a:lstStyle/>
          <a:p>
            <a:r>
              <a:rPr lang="en-US" sz="2400" dirty="0"/>
              <a:t>If you have mastered this topic, you should be able to use the following terms correctly in your assignments and exams:	</a:t>
            </a:r>
          </a:p>
          <a:p>
            <a:pPr lvl="1">
              <a:buFont typeface="Wingdings" panose="05000000000000000000" pitchFamily="2" charset="2"/>
              <a:buChar char="Ø"/>
            </a:pPr>
            <a:r>
              <a:rPr lang="en-US" altLang="en-US" sz="2400" dirty="0"/>
              <a:t>Context Diagram</a:t>
            </a:r>
          </a:p>
          <a:p>
            <a:pPr lvl="1">
              <a:buFont typeface="Wingdings" panose="05000000000000000000" pitchFamily="2" charset="2"/>
              <a:buChar char="Ø"/>
            </a:pPr>
            <a:r>
              <a:rPr lang="en-US" altLang="en-US" sz="2400" dirty="0"/>
              <a:t>External Entities</a:t>
            </a:r>
          </a:p>
          <a:p>
            <a:pPr lvl="1">
              <a:buFont typeface="Wingdings" panose="05000000000000000000" pitchFamily="2" charset="2"/>
              <a:buChar char="Ø"/>
            </a:pPr>
            <a:r>
              <a:rPr lang="en-US" altLang="en-US" sz="2400" dirty="0"/>
              <a:t>Processes</a:t>
            </a:r>
          </a:p>
          <a:p>
            <a:pPr lvl="1" eaLnBrk="1" hangingPunct="1">
              <a:spcBef>
                <a:spcPct val="0"/>
              </a:spcBef>
              <a:buFont typeface="Wingdings" panose="05000000000000000000" pitchFamily="2" charset="2"/>
              <a:buChar char="Ø"/>
            </a:pPr>
            <a:r>
              <a:rPr lang="en-US" altLang="en-US" sz="2400" dirty="0"/>
              <a:t>Data Flows</a:t>
            </a:r>
          </a:p>
          <a:p>
            <a:pPr lvl="1" eaLnBrk="1" hangingPunct="1">
              <a:spcBef>
                <a:spcPct val="0"/>
              </a:spcBef>
              <a:buFont typeface="Wingdings" panose="05000000000000000000" pitchFamily="2" charset="2"/>
              <a:buChar char="Ø"/>
            </a:pPr>
            <a:endParaRPr lang="en-US" altLang="en-US" sz="2400" dirty="0"/>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US" b="1"/>
              <a:t>Key terms you must be able to use</a:t>
            </a:r>
            <a:endParaRPr lang="en-MY" dirty="0"/>
          </a:p>
        </p:txBody>
      </p:sp>
    </p:spTree>
    <p:extLst>
      <p:ext uri="{BB962C8B-B14F-4D97-AF65-F5344CB8AC3E}">
        <p14:creationId xmlns:p14="http://schemas.microsoft.com/office/powerpoint/2010/main" val="3719565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B6ABA-941B-8D75-0523-67DFF2553ECF}"/>
              </a:ext>
            </a:extLst>
          </p:cNvPr>
          <p:cNvSpPr>
            <a:spLocks noGrp="1"/>
          </p:cNvSpPr>
          <p:nvPr>
            <p:ph type="title"/>
          </p:nvPr>
        </p:nvSpPr>
        <p:spPr/>
        <p:txBody>
          <a:bodyPr/>
          <a:lstStyle/>
          <a:p>
            <a:r>
              <a:rPr lang="en-MY" sz="3200" b="1" dirty="0"/>
              <a:t>Suggestion of Context Diagram </a:t>
            </a:r>
            <a:br>
              <a:rPr lang="en-MY" sz="3200" b="1" dirty="0"/>
            </a:br>
            <a:r>
              <a:rPr lang="en-MY" sz="3200" b="1" dirty="0"/>
              <a:t>Case Study#1</a:t>
            </a:r>
            <a:endParaRPr lang="en-MY" dirty="0"/>
          </a:p>
        </p:txBody>
      </p:sp>
      <p:sp>
        <p:nvSpPr>
          <p:cNvPr id="4" name="Footer Placeholder 3">
            <a:extLst>
              <a:ext uri="{FF2B5EF4-FFF2-40B4-BE49-F238E27FC236}">
                <a16:creationId xmlns:a16="http://schemas.microsoft.com/office/drawing/2014/main" id="{884869AD-372D-C3BE-3DE7-65439AB31F37}"/>
              </a:ext>
            </a:extLst>
          </p:cNvPr>
          <p:cNvSpPr txBox="1">
            <a:spLocks/>
          </p:cNvSpPr>
          <p:nvPr/>
        </p:nvSpPr>
        <p:spPr>
          <a:xfrm>
            <a:off x="7344972" y="6623050"/>
            <a:ext cx="2895600" cy="234950"/>
          </a:xfrm>
          <a:prstGeom prst="rect">
            <a:avLst/>
          </a:prstGeom>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a:t>
            </a:r>
            <a:fld id="{D1F85F29-0471-41BC-8991-7579670719AC}" type="slidenum">
              <a:rPr lang="en-GB" smtClean="0"/>
              <a:pPr>
                <a:defRPr/>
              </a:pPr>
              <a:t>40</a:t>
            </a:fld>
            <a:r>
              <a:rPr lang="en-GB"/>
              <a:t> (of </a:t>
            </a:r>
          </a:p>
        </p:txBody>
      </p:sp>
      <p:sp>
        <p:nvSpPr>
          <p:cNvPr id="5" name="Rectangle 4">
            <a:extLst>
              <a:ext uri="{FF2B5EF4-FFF2-40B4-BE49-F238E27FC236}">
                <a16:creationId xmlns:a16="http://schemas.microsoft.com/office/drawing/2014/main" id="{58123B0C-F671-5CEB-6655-FDCD971F371E}"/>
              </a:ext>
            </a:extLst>
          </p:cNvPr>
          <p:cNvSpPr/>
          <p:nvPr/>
        </p:nvSpPr>
        <p:spPr>
          <a:xfrm>
            <a:off x="2499564" y="6210073"/>
            <a:ext cx="7712432" cy="369332"/>
          </a:xfrm>
          <a:prstGeom prst="rect">
            <a:avLst/>
          </a:prstGeom>
        </p:spPr>
        <p:txBody>
          <a:bodyPr wrap="none">
            <a:spAutoFit/>
          </a:bodyPr>
          <a:lstStyle/>
          <a:p>
            <a:r>
              <a:rPr lang="en-US" i="1" dirty="0">
                <a:solidFill>
                  <a:srgbClr val="FF0000"/>
                </a:solidFill>
              </a:rPr>
              <a:t>**A system analyst should be able to complete the incomplete case study. </a:t>
            </a:r>
            <a:endParaRPr lang="en-MY" i="1" dirty="0">
              <a:solidFill>
                <a:srgbClr val="FF0000"/>
              </a:solidFill>
            </a:endParaRPr>
          </a:p>
        </p:txBody>
      </p:sp>
      <p:pic>
        <p:nvPicPr>
          <p:cNvPr id="6" name="Picture 150">
            <a:extLst>
              <a:ext uri="{FF2B5EF4-FFF2-40B4-BE49-F238E27FC236}">
                <a16:creationId xmlns:a16="http://schemas.microsoft.com/office/drawing/2014/main" id="{92C14427-221F-9036-460C-6D773F56F6BE}"/>
              </a:ext>
            </a:extLst>
          </p:cNvPr>
          <p:cNvPicPr>
            <a:picLocks noChangeAspect="1" noChangeArrowheads="1"/>
          </p:cNvPicPr>
          <p:nvPr/>
        </p:nvPicPr>
        <p:blipFill>
          <a:blip r:embed="rId2" cstate="print"/>
          <a:srcRect/>
          <a:stretch>
            <a:fillRect/>
          </a:stretch>
        </p:blipFill>
        <p:spPr bwMode="auto">
          <a:xfrm>
            <a:off x="2439224" y="1314595"/>
            <a:ext cx="7313552" cy="4933805"/>
          </a:xfrm>
          <a:prstGeom prst="rect">
            <a:avLst/>
          </a:prstGeom>
          <a:noFill/>
          <a:ln w="9525">
            <a:noFill/>
            <a:miter lim="800000"/>
            <a:headEnd/>
            <a:tailEnd/>
          </a:ln>
        </p:spPr>
      </p:pic>
    </p:spTree>
    <p:extLst>
      <p:ext uri="{BB962C8B-B14F-4D97-AF65-F5344CB8AC3E}">
        <p14:creationId xmlns:p14="http://schemas.microsoft.com/office/powerpoint/2010/main" val="4042156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D0CABC-C35D-6A69-780F-8E77E9EC8B56}"/>
              </a:ext>
            </a:extLst>
          </p:cNvPr>
          <p:cNvSpPr>
            <a:spLocks noGrp="1"/>
          </p:cNvSpPr>
          <p:nvPr>
            <p:ph idx="1"/>
          </p:nvPr>
        </p:nvSpPr>
        <p:spPr>
          <a:xfrm>
            <a:off x="254000" y="1697038"/>
            <a:ext cx="11747500" cy="4116908"/>
          </a:xfrm>
        </p:spPr>
        <p:txBody>
          <a:bodyPr/>
          <a:lstStyle/>
          <a:p>
            <a:pPr marL="0" indent="0" algn="just">
              <a:lnSpc>
                <a:spcPct val="150000"/>
              </a:lnSpc>
              <a:buNone/>
            </a:pPr>
            <a:r>
              <a:rPr lang="en-US" sz="2400" b="1" dirty="0"/>
              <a:t>Case Study#1: </a:t>
            </a:r>
            <a:r>
              <a:rPr lang="en-US" sz="2400" dirty="0"/>
              <a:t>Kitchen Gadgets sells a line of high-quality kitchen utensils and gadgets. When customer </a:t>
            </a:r>
            <a:r>
              <a:rPr lang="en-US" sz="2400" u="sng" dirty="0">
                <a:solidFill>
                  <a:srgbClr val="00B050"/>
                </a:solidFill>
              </a:rPr>
              <a:t>place orders</a:t>
            </a:r>
            <a:r>
              <a:rPr lang="en-US" sz="2400" dirty="0"/>
              <a:t>, the system </a:t>
            </a:r>
            <a:r>
              <a:rPr lang="en-US" sz="2400" u="sng" dirty="0">
                <a:solidFill>
                  <a:srgbClr val="00B050"/>
                </a:solidFill>
              </a:rPr>
              <a:t>checks to see if the items are in stock</a:t>
            </a:r>
            <a:r>
              <a:rPr lang="en-US" sz="2400" dirty="0"/>
              <a:t>, </a:t>
            </a:r>
            <a:r>
              <a:rPr lang="en-US" sz="2400" u="sng" dirty="0">
                <a:solidFill>
                  <a:srgbClr val="00B050"/>
                </a:solidFill>
              </a:rPr>
              <a:t>issues a status message to the customer</a:t>
            </a:r>
            <a:r>
              <a:rPr lang="en-US" sz="2400" dirty="0"/>
              <a:t>, and </a:t>
            </a:r>
            <a:r>
              <a:rPr lang="en-US" sz="2400" u="sng" dirty="0">
                <a:solidFill>
                  <a:srgbClr val="00B050"/>
                </a:solidFill>
              </a:rPr>
              <a:t>generates a shipping order</a:t>
            </a:r>
            <a:r>
              <a:rPr lang="en-US" sz="2400" dirty="0"/>
              <a:t> to the warehouse, and the warehouse will </a:t>
            </a:r>
            <a:r>
              <a:rPr lang="en-US" sz="2400" u="sng" dirty="0">
                <a:solidFill>
                  <a:srgbClr val="00B050"/>
                </a:solidFill>
              </a:rPr>
              <a:t>fills the order</a:t>
            </a:r>
            <a:r>
              <a:rPr lang="en-US" sz="2400" dirty="0"/>
              <a:t>. When the order is </a:t>
            </a:r>
            <a:r>
              <a:rPr lang="en-US" sz="2400" u="sng" dirty="0">
                <a:solidFill>
                  <a:srgbClr val="00B050"/>
                </a:solidFill>
              </a:rPr>
              <a:t>shipped</a:t>
            </a:r>
            <a:r>
              <a:rPr lang="en-US" sz="2400" dirty="0"/>
              <a:t>, the customer is </a:t>
            </a:r>
            <a:r>
              <a:rPr lang="en-US" sz="2400" u="sng" dirty="0">
                <a:solidFill>
                  <a:srgbClr val="00B050"/>
                </a:solidFill>
              </a:rPr>
              <a:t>billed</a:t>
            </a:r>
            <a:r>
              <a:rPr lang="en-US" sz="2400" dirty="0"/>
              <a:t>. The system also </a:t>
            </a:r>
            <a:r>
              <a:rPr lang="en-US" sz="2400" u="sng" dirty="0">
                <a:solidFill>
                  <a:srgbClr val="00B050"/>
                </a:solidFill>
              </a:rPr>
              <a:t>produces inventory report </a:t>
            </a:r>
            <a:r>
              <a:rPr lang="en-US" sz="2400" dirty="0"/>
              <a:t>to the accounting department.</a:t>
            </a:r>
            <a:endParaRPr lang="en-MY" sz="2400" dirty="0"/>
          </a:p>
          <a:p>
            <a:pPr>
              <a:lnSpc>
                <a:spcPct val="150000"/>
              </a:lnSpc>
            </a:pPr>
            <a:endParaRPr lang="en-MY" sz="2400" dirty="0"/>
          </a:p>
          <a:p>
            <a:endParaRPr lang="en-MY" sz="2400" dirty="0"/>
          </a:p>
        </p:txBody>
      </p:sp>
      <p:sp>
        <p:nvSpPr>
          <p:cNvPr id="3" name="Title 2">
            <a:extLst>
              <a:ext uri="{FF2B5EF4-FFF2-40B4-BE49-F238E27FC236}">
                <a16:creationId xmlns:a16="http://schemas.microsoft.com/office/drawing/2014/main" id="{F3D77BD6-7C7D-E83C-EF79-EF4E4CDB1DAB}"/>
              </a:ext>
            </a:extLst>
          </p:cNvPr>
          <p:cNvSpPr>
            <a:spLocks noGrp="1"/>
          </p:cNvSpPr>
          <p:nvPr>
            <p:ph type="title"/>
          </p:nvPr>
        </p:nvSpPr>
        <p:spPr/>
        <p:txBody>
          <a:bodyPr/>
          <a:lstStyle/>
          <a:p>
            <a:r>
              <a:rPr lang="en-MY" b="1" dirty="0"/>
              <a:t>Step 1: Identify process(s)</a:t>
            </a:r>
            <a:endParaRPr lang="en-MY" dirty="0"/>
          </a:p>
        </p:txBody>
      </p:sp>
      <p:sp>
        <p:nvSpPr>
          <p:cNvPr id="4" name="Rectangle 3">
            <a:extLst>
              <a:ext uri="{FF2B5EF4-FFF2-40B4-BE49-F238E27FC236}">
                <a16:creationId xmlns:a16="http://schemas.microsoft.com/office/drawing/2014/main" id="{286FFA30-40A0-F018-E133-D05759E493ED}"/>
              </a:ext>
            </a:extLst>
          </p:cNvPr>
          <p:cNvSpPr/>
          <p:nvPr/>
        </p:nvSpPr>
        <p:spPr>
          <a:xfrm>
            <a:off x="295352" y="5924069"/>
            <a:ext cx="9048054" cy="338554"/>
          </a:xfrm>
          <a:prstGeom prst="rect">
            <a:avLst/>
          </a:prstGeom>
        </p:spPr>
        <p:txBody>
          <a:bodyPr wrap="none">
            <a:spAutoFit/>
          </a:bodyPr>
          <a:lstStyle/>
          <a:p>
            <a:r>
              <a:rPr lang="en-US" sz="1600" i="1" dirty="0">
                <a:solidFill>
                  <a:srgbClr val="FF0000"/>
                </a:solidFill>
              </a:rPr>
              <a:t>**To draw DFD Level 0, imagination is needed to complete any incomplete narration in case study.</a:t>
            </a:r>
            <a:endParaRPr lang="en-MY" sz="1600" i="1" dirty="0">
              <a:solidFill>
                <a:srgbClr val="FF0000"/>
              </a:solidFill>
            </a:endParaRPr>
          </a:p>
        </p:txBody>
      </p:sp>
    </p:spTree>
    <p:extLst>
      <p:ext uri="{BB962C8B-B14F-4D97-AF65-F5344CB8AC3E}">
        <p14:creationId xmlns:p14="http://schemas.microsoft.com/office/powerpoint/2010/main" val="3599660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C48938-48FE-3697-9D5E-728BABA0B79C}"/>
              </a:ext>
            </a:extLst>
          </p:cNvPr>
          <p:cNvSpPr>
            <a:spLocks noGrp="1"/>
          </p:cNvSpPr>
          <p:nvPr>
            <p:ph type="title"/>
          </p:nvPr>
        </p:nvSpPr>
        <p:spPr/>
        <p:txBody>
          <a:bodyPr/>
          <a:lstStyle/>
          <a:p>
            <a:r>
              <a:rPr lang="en-MY" b="1" dirty="0"/>
              <a:t>Suggestion of Level 0 DFD Case Study#1</a:t>
            </a:r>
            <a:endParaRPr lang="en-MY" dirty="0"/>
          </a:p>
        </p:txBody>
      </p:sp>
      <p:sp>
        <p:nvSpPr>
          <p:cNvPr id="5" name="Footer Placeholder 3">
            <a:extLst>
              <a:ext uri="{FF2B5EF4-FFF2-40B4-BE49-F238E27FC236}">
                <a16:creationId xmlns:a16="http://schemas.microsoft.com/office/drawing/2014/main" id="{7F978533-D6BB-9599-7C53-6DAD8C3DBFEC}"/>
              </a:ext>
            </a:extLst>
          </p:cNvPr>
          <p:cNvSpPr txBox="1">
            <a:spLocks/>
          </p:cNvSpPr>
          <p:nvPr/>
        </p:nvSpPr>
        <p:spPr>
          <a:xfrm>
            <a:off x="7026323" y="6445630"/>
            <a:ext cx="2895600" cy="234950"/>
          </a:xfrm>
          <a:prstGeom prst="rect">
            <a:avLst/>
          </a:prstGeom>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a:t>
            </a:r>
            <a:fld id="{D1F85F29-0471-41BC-8991-7579670719AC}" type="slidenum">
              <a:rPr lang="en-GB" smtClean="0"/>
              <a:pPr>
                <a:defRPr/>
              </a:pPr>
              <a:t>42</a:t>
            </a:fld>
            <a:r>
              <a:rPr lang="en-GB"/>
              <a:t> (of </a:t>
            </a:r>
          </a:p>
        </p:txBody>
      </p:sp>
      <p:pic>
        <p:nvPicPr>
          <p:cNvPr id="6" name="Picture 2">
            <a:extLst>
              <a:ext uri="{FF2B5EF4-FFF2-40B4-BE49-F238E27FC236}">
                <a16:creationId xmlns:a16="http://schemas.microsoft.com/office/drawing/2014/main" id="{7CB08017-B970-71F8-B18D-38AF3E8F8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839" y="1034422"/>
            <a:ext cx="7860322" cy="541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2498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CE87A3-5210-617A-61F0-66135722A5EF}"/>
              </a:ext>
            </a:extLst>
          </p:cNvPr>
          <p:cNvSpPr>
            <a:spLocks noGrp="1"/>
          </p:cNvSpPr>
          <p:nvPr>
            <p:ph type="title"/>
          </p:nvPr>
        </p:nvSpPr>
        <p:spPr/>
        <p:txBody>
          <a:bodyPr/>
          <a:lstStyle/>
          <a:p>
            <a:r>
              <a:rPr lang="en-US" b="1" dirty="0"/>
              <a:t>Creating a Set of DFDs</a:t>
            </a:r>
            <a:endParaRPr lang="en-MY" dirty="0"/>
          </a:p>
        </p:txBody>
      </p:sp>
      <p:sp>
        <p:nvSpPr>
          <p:cNvPr id="4" name="Rectangle 7">
            <a:extLst>
              <a:ext uri="{FF2B5EF4-FFF2-40B4-BE49-F238E27FC236}">
                <a16:creationId xmlns:a16="http://schemas.microsoft.com/office/drawing/2014/main" id="{3CC68B14-2947-AF3F-30B1-92A93581F2E3}"/>
              </a:ext>
            </a:extLst>
          </p:cNvPr>
          <p:cNvSpPr>
            <a:spLocks noChangeArrowheads="1"/>
          </p:cNvSpPr>
          <p:nvPr/>
        </p:nvSpPr>
        <p:spPr bwMode="auto">
          <a:xfrm>
            <a:off x="912813" y="5518150"/>
            <a:ext cx="3124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a:t>FIGURE 5-11 </a:t>
            </a:r>
            <a:r>
              <a:rPr lang="en-US" altLang="en-US" sz="1400"/>
              <a:t>Examples of correct and incorrect uses of data flows</a:t>
            </a:r>
          </a:p>
        </p:txBody>
      </p:sp>
      <p:pic>
        <p:nvPicPr>
          <p:cNvPr id="5" name="Picture 2">
            <a:extLst>
              <a:ext uri="{FF2B5EF4-FFF2-40B4-BE49-F238E27FC236}">
                <a16:creationId xmlns:a16="http://schemas.microsoft.com/office/drawing/2014/main" id="{1EFDE721-9F6D-F5DF-C099-3977A319F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1818" y="1060806"/>
            <a:ext cx="5096712" cy="5440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26EE7161-500D-D77F-73DA-E65E484F2532}"/>
              </a:ext>
            </a:extLst>
          </p:cNvPr>
          <p:cNvSpPr/>
          <p:nvPr/>
        </p:nvSpPr>
        <p:spPr>
          <a:xfrm>
            <a:off x="247650" y="1563688"/>
            <a:ext cx="3789363" cy="2708434"/>
          </a:xfrm>
          <a:prstGeom prst="rect">
            <a:avLst/>
          </a:prstGeom>
        </p:spPr>
        <p:txBody>
          <a:bodyPr>
            <a:spAutoFit/>
          </a:bodyPr>
          <a:lstStyle/>
          <a:p>
            <a:pPr marL="365760" indent="-256032">
              <a:spcBef>
                <a:spcPts val="400"/>
              </a:spcBef>
              <a:spcAft>
                <a:spcPts val="0"/>
              </a:spcAft>
              <a:buClr>
                <a:schemeClr val="accent1"/>
              </a:buClr>
              <a:buSzPct val="68000"/>
              <a:buFont typeface="Wingdings 3"/>
              <a:buChar char=""/>
              <a:defRPr/>
            </a:pPr>
            <a:r>
              <a:rPr lang="en-US" sz="2700" dirty="0">
                <a:solidFill>
                  <a:schemeClr val="accent6"/>
                </a:solidFill>
                <a:latin typeface="+mn-lt"/>
              </a:rPr>
              <a:t>Keep in  mind:</a:t>
            </a:r>
          </a:p>
          <a:p>
            <a:pPr marL="621792" lvl="1" indent="-228600">
              <a:spcBef>
                <a:spcPts val="324"/>
              </a:spcBef>
              <a:buClr>
                <a:schemeClr val="accent1"/>
              </a:buClr>
              <a:buFont typeface="Verdana"/>
              <a:buChar char="◦"/>
              <a:defRPr/>
            </a:pPr>
            <a:r>
              <a:rPr lang="en-US" sz="2200" dirty="0">
                <a:solidFill>
                  <a:schemeClr val="accent6"/>
                </a:solidFill>
                <a:latin typeface="+mn-lt"/>
              </a:rPr>
              <a:t>All flow lines must be labeled</a:t>
            </a:r>
          </a:p>
          <a:p>
            <a:pPr marL="621792" lvl="1" indent="-228600">
              <a:spcBef>
                <a:spcPts val="324"/>
              </a:spcBef>
              <a:buClr>
                <a:schemeClr val="accent1"/>
              </a:buClr>
              <a:buFont typeface="Verdana"/>
              <a:buChar char="◦"/>
              <a:defRPr/>
            </a:pPr>
            <a:r>
              <a:rPr lang="en-US" sz="2200" dirty="0">
                <a:solidFill>
                  <a:schemeClr val="accent6"/>
                </a:solidFill>
                <a:latin typeface="+mn-lt"/>
              </a:rPr>
              <a:t>Large processes can be broken down into smaller components in lower level of DFD</a:t>
            </a:r>
          </a:p>
        </p:txBody>
      </p:sp>
    </p:spTree>
    <p:extLst>
      <p:ext uri="{BB962C8B-B14F-4D97-AF65-F5344CB8AC3E}">
        <p14:creationId xmlns:p14="http://schemas.microsoft.com/office/powerpoint/2010/main" val="2272707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396D3E-CCF6-60B2-BAAC-FD2505CDE827}"/>
              </a:ext>
            </a:extLst>
          </p:cNvPr>
          <p:cNvSpPr>
            <a:spLocks noGrp="1"/>
          </p:cNvSpPr>
          <p:nvPr>
            <p:ph idx="1"/>
          </p:nvPr>
        </p:nvSpPr>
        <p:spPr/>
        <p:txBody>
          <a:bodyPr/>
          <a:lstStyle/>
          <a:p>
            <a:pPr eaLnBrk="1" hangingPunct="1">
              <a:defRPr/>
            </a:pPr>
            <a:r>
              <a:rPr lang="en-US" sz="2400" dirty="0"/>
              <a:t>Data Flow Diagrams</a:t>
            </a:r>
          </a:p>
          <a:p>
            <a:pPr lvl="1" eaLnBrk="1" hangingPunct="1">
              <a:defRPr/>
            </a:pPr>
            <a:r>
              <a:rPr lang="en-US" sz="2400" dirty="0"/>
              <a:t>Levels</a:t>
            </a:r>
          </a:p>
          <a:p>
            <a:pPr lvl="2" eaLnBrk="1" hangingPunct="1">
              <a:defRPr/>
            </a:pPr>
            <a:r>
              <a:rPr lang="en-US" sz="2400" dirty="0"/>
              <a:t>Level 0</a:t>
            </a:r>
          </a:p>
          <a:p>
            <a:pPr lvl="2" eaLnBrk="1" hangingPunct="1">
              <a:defRPr/>
            </a:pPr>
            <a:r>
              <a:rPr lang="en-US" sz="2400" dirty="0"/>
              <a:t>Level 1</a:t>
            </a:r>
          </a:p>
          <a:p>
            <a:pPr lvl="1" eaLnBrk="1" hangingPunct="1">
              <a:defRPr/>
            </a:pPr>
            <a:r>
              <a:rPr lang="en-US" sz="2400" dirty="0">
                <a:solidFill>
                  <a:srgbClr val="000000"/>
                </a:solidFill>
              </a:rPr>
              <a:t>Rules governing the creation of  DFDs</a:t>
            </a:r>
          </a:p>
          <a:p>
            <a:pPr marL="914400" lvl="2" indent="0" eaLnBrk="1" hangingPunct="1">
              <a:buFontTx/>
              <a:buNone/>
              <a:defRPr/>
            </a:pPr>
            <a:endParaRPr lang="en-US" sz="2400" dirty="0"/>
          </a:p>
          <a:p>
            <a:pPr lvl="0"/>
            <a:endParaRPr lang="en-US" sz="2400" dirty="0">
              <a:solidFill>
                <a:srgbClr val="000000"/>
              </a:solidFill>
            </a:endParaRPr>
          </a:p>
        </p:txBody>
      </p:sp>
      <p:sp>
        <p:nvSpPr>
          <p:cNvPr id="3" name="Title 2">
            <a:extLst>
              <a:ext uri="{FF2B5EF4-FFF2-40B4-BE49-F238E27FC236}">
                <a16:creationId xmlns:a16="http://schemas.microsoft.com/office/drawing/2014/main" id="{B048F78B-55E0-0824-03B4-2BB46370DF8E}"/>
              </a:ext>
            </a:extLst>
          </p:cNvPr>
          <p:cNvSpPr>
            <a:spLocks noGrp="1"/>
          </p:cNvSpPr>
          <p:nvPr>
            <p:ph type="title"/>
          </p:nvPr>
        </p:nvSpPr>
        <p:spPr/>
        <p:txBody>
          <a:bodyPr/>
          <a:lstStyle/>
          <a:p>
            <a:r>
              <a:rPr lang="en-US" sz="3200" b="1" dirty="0"/>
              <a:t>Summary</a:t>
            </a:r>
            <a:endParaRPr lang="en-MY" dirty="0"/>
          </a:p>
        </p:txBody>
      </p:sp>
    </p:spTree>
    <p:extLst>
      <p:ext uri="{BB962C8B-B14F-4D97-AF65-F5344CB8AC3E}">
        <p14:creationId xmlns:p14="http://schemas.microsoft.com/office/powerpoint/2010/main" val="15454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3B2E18-182E-B05F-633B-EDA8DF493246}"/>
              </a:ext>
            </a:extLst>
          </p:cNvPr>
          <p:cNvSpPr>
            <a:spLocks noGrp="1"/>
          </p:cNvSpPr>
          <p:nvPr>
            <p:ph type="title"/>
          </p:nvPr>
        </p:nvSpPr>
        <p:spPr/>
        <p:txBody>
          <a:bodyPr/>
          <a:lstStyle/>
          <a:p>
            <a:r>
              <a:rPr lang="en-US" altLang="en-US" b="1" dirty="0">
                <a:solidFill>
                  <a:srgbClr val="003366"/>
                </a:solidFill>
              </a:rPr>
              <a:t>Question and Answer Session</a:t>
            </a:r>
            <a:endParaRPr lang="en-MY" dirty="0"/>
          </a:p>
        </p:txBody>
      </p:sp>
      <p:sp>
        <p:nvSpPr>
          <p:cNvPr id="4" name="Text Box 4">
            <a:extLst>
              <a:ext uri="{FF2B5EF4-FFF2-40B4-BE49-F238E27FC236}">
                <a16:creationId xmlns:a16="http://schemas.microsoft.com/office/drawing/2014/main" id="{811189F6-2A2B-C6E1-022E-2D74096FC4B0}"/>
              </a:ext>
            </a:extLst>
          </p:cNvPr>
          <p:cNvSpPr txBox="1">
            <a:spLocks noChangeArrowheads="1"/>
          </p:cNvSpPr>
          <p:nvPr/>
        </p:nvSpPr>
        <p:spPr bwMode="auto">
          <a:xfrm>
            <a:off x="3993748" y="2436125"/>
            <a:ext cx="5383213"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600" dirty="0"/>
              <a:t>Q &amp; A</a:t>
            </a:r>
          </a:p>
        </p:txBody>
      </p:sp>
    </p:spTree>
    <p:extLst>
      <p:ext uri="{BB962C8B-B14F-4D97-AF65-F5344CB8AC3E}">
        <p14:creationId xmlns:p14="http://schemas.microsoft.com/office/powerpoint/2010/main" val="27162397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76D51-7E8E-5334-1558-2C0143F36B79}"/>
              </a:ext>
            </a:extLst>
          </p:cNvPr>
          <p:cNvSpPr>
            <a:spLocks noGrp="1"/>
          </p:cNvSpPr>
          <p:nvPr>
            <p:ph type="title"/>
          </p:nvPr>
        </p:nvSpPr>
        <p:spPr/>
        <p:txBody>
          <a:bodyPr/>
          <a:lstStyle/>
          <a:p>
            <a:r>
              <a:rPr lang="en-MY" dirty="0"/>
              <a:t>What To Expect Next Week</a:t>
            </a:r>
          </a:p>
        </p:txBody>
      </p:sp>
      <p:sp>
        <p:nvSpPr>
          <p:cNvPr id="9" name="Text Placeholder 5">
            <a:extLst>
              <a:ext uri="{FF2B5EF4-FFF2-40B4-BE49-F238E27FC236}">
                <a16:creationId xmlns:a16="http://schemas.microsoft.com/office/drawing/2014/main" id="{C09691AC-B026-6F6A-E82C-CD6FF0FE55BC}"/>
              </a:ext>
            </a:extLst>
          </p:cNvPr>
          <p:cNvSpPr txBox="1">
            <a:spLocks/>
          </p:cNvSpPr>
          <p:nvPr/>
        </p:nvSpPr>
        <p:spPr bwMode="auto">
          <a:xfrm>
            <a:off x="447752" y="1687513"/>
            <a:ext cx="570116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MY" b="1" kern="0" dirty="0"/>
              <a:t>In Class</a:t>
            </a:r>
          </a:p>
        </p:txBody>
      </p:sp>
      <p:sp>
        <p:nvSpPr>
          <p:cNvPr id="10" name="Content Placeholder 4">
            <a:extLst>
              <a:ext uri="{FF2B5EF4-FFF2-40B4-BE49-F238E27FC236}">
                <a16:creationId xmlns:a16="http://schemas.microsoft.com/office/drawing/2014/main" id="{0AFEF9A1-3A25-1E80-6C47-43328A7FEE12}"/>
              </a:ext>
            </a:extLst>
          </p:cNvPr>
          <p:cNvSpPr txBox="1">
            <a:spLocks/>
          </p:cNvSpPr>
          <p:nvPr/>
        </p:nvSpPr>
        <p:spPr>
          <a:xfrm>
            <a:off x="447752" y="2327275"/>
            <a:ext cx="5701165"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a:p>
        </p:txBody>
      </p:sp>
      <p:sp>
        <p:nvSpPr>
          <p:cNvPr id="11" name="Text Placeholder 7">
            <a:extLst>
              <a:ext uri="{FF2B5EF4-FFF2-40B4-BE49-F238E27FC236}">
                <a16:creationId xmlns:a16="http://schemas.microsoft.com/office/drawing/2014/main" id="{6CE71CE8-3F3F-86CF-7F44-FB22D3BD451A}"/>
              </a:ext>
            </a:extLst>
          </p:cNvPr>
          <p:cNvSpPr txBox="1">
            <a:spLocks/>
          </p:cNvSpPr>
          <p:nvPr/>
        </p:nvSpPr>
        <p:spPr>
          <a:xfrm>
            <a:off x="6345768" y="1687513"/>
            <a:ext cx="5389033" cy="639762"/>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MY" b="1" kern="0" dirty="0"/>
              <a:t>Preparation for Class</a:t>
            </a:r>
          </a:p>
        </p:txBody>
      </p:sp>
      <p:sp>
        <p:nvSpPr>
          <p:cNvPr id="12" name="Content Placeholder 6">
            <a:extLst>
              <a:ext uri="{FF2B5EF4-FFF2-40B4-BE49-F238E27FC236}">
                <a16:creationId xmlns:a16="http://schemas.microsoft.com/office/drawing/2014/main" id="{C60B6015-12F5-56E1-D81C-653B222516D3}"/>
              </a:ext>
            </a:extLst>
          </p:cNvPr>
          <p:cNvSpPr txBox="1">
            <a:spLocks/>
          </p:cNvSpPr>
          <p:nvPr/>
        </p:nvSpPr>
        <p:spPr>
          <a:xfrm>
            <a:off x="6345768" y="2327275"/>
            <a:ext cx="5389033"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a:t>Download the slide and study for the next chapter.</a:t>
            </a:r>
            <a:endParaRPr lang="en-MY" sz="2400" kern="0" dirty="0"/>
          </a:p>
        </p:txBody>
      </p:sp>
      <p:sp>
        <p:nvSpPr>
          <p:cNvPr id="2" name="Content Placeholder 6">
            <a:extLst>
              <a:ext uri="{FF2B5EF4-FFF2-40B4-BE49-F238E27FC236}">
                <a16:creationId xmlns:a16="http://schemas.microsoft.com/office/drawing/2014/main" id="{25A9D9E0-38F5-9326-EA98-CD9A0B477A0A}"/>
              </a:ext>
            </a:extLst>
          </p:cNvPr>
          <p:cNvSpPr txBox="1">
            <a:spLocks/>
          </p:cNvSpPr>
          <p:nvPr/>
        </p:nvSpPr>
        <p:spPr>
          <a:xfrm>
            <a:off x="457199" y="2327275"/>
            <a:ext cx="5389033"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altLang="en-US" sz="2400" dirty="0"/>
              <a:t>Data Dictionary</a:t>
            </a:r>
          </a:p>
          <a:p>
            <a:pPr lvl="1" eaLnBrk="1" hangingPunct="1"/>
            <a:r>
              <a:rPr lang="en-US" altLang="en-US" sz="2400" dirty="0"/>
              <a:t>What is a Data Dictionary?</a:t>
            </a:r>
          </a:p>
          <a:p>
            <a:pPr lvl="1" eaLnBrk="1" hangingPunct="1"/>
            <a:r>
              <a:rPr lang="en-US" altLang="en-US" sz="2400" dirty="0"/>
              <a:t>Use of a Data Dictionary</a:t>
            </a:r>
          </a:p>
          <a:p>
            <a:pPr lvl="1" eaLnBrk="1" hangingPunct="1"/>
            <a:r>
              <a:rPr lang="en-US" altLang="en-US" sz="2400" dirty="0"/>
              <a:t>Contents of a Data Dictionary</a:t>
            </a:r>
          </a:p>
          <a:p>
            <a:pPr lvl="2" eaLnBrk="1" hangingPunct="1"/>
            <a:r>
              <a:rPr lang="en-US" altLang="en-US" sz="2400" dirty="0"/>
              <a:t> Data Description</a:t>
            </a:r>
          </a:p>
          <a:p>
            <a:pPr lvl="2" eaLnBrk="1" hangingPunct="1"/>
            <a:r>
              <a:rPr lang="en-US" altLang="en-US" sz="2400" dirty="0"/>
              <a:t> Data Structure</a:t>
            </a:r>
          </a:p>
          <a:p>
            <a:pPr lvl="2" eaLnBrk="1" hangingPunct="1"/>
            <a:r>
              <a:rPr lang="en-US" altLang="en-US" sz="2400" dirty="0"/>
              <a:t> Data Element</a:t>
            </a:r>
          </a:p>
        </p:txBody>
      </p:sp>
    </p:spTree>
    <p:extLst>
      <p:ext uri="{BB962C8B-B14F-4D97-AF65-F5344CB8AC3E}">
        <p14:creationId xmlns:p14="http://schemas.microsoft.com/office/powerpoint/2010/main" val="366935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254000" y="1697038"/>
            <a:ext cx="11747500" cy="4525962"/>
          </a:xfrm>
        </p:spPr>
        <p:txBody>
          <a:bodyPr wrap="square" anchor="t">
            <a:normAutofit/>
          </a:bodyPr>
          <a:lstStyle/>
          <a:p>
            <a:pPr marL="0" indent="0">
              <a:buNone/>
            </a:pPr>
            <a:r>
              <a:rPr lang="en-US" sz="2400" dirty="0"/>
              <a:t>List six (6) example of fact-finding techniques?</a:t>
            </a:r>
            <a:endParaRPr lang="en-MY" sz="2400" dirty="0"/>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MY" dirty="0"/>
              <a:t>Recap From Last Lesson</a:t>
            </a:r>
          </a:p>
        </p:txBody>
      </p:sp>
    </p:spTree>
    <p:extLst>
      <p:ext uri="{BB962C8B-B14F-4D97-AF65-F5344CB8AC3E}">
        <p14:creationId xmlns:p14="http://schemas.microsoft.com/office/powerpoint/2010/main" val="1099552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6B1861-C148-A582-219B-1EA5B67BEDBF}"/>
              </a:ext>
            </a:extLst>
          </p:cNvPr>
          <p:cNvSpPr>
            <a:spLocks noGrp="1"/>
          </p:cNvSpPr>
          <p:nvPr>
            <p:ph idx="1"/>
          </p:nvPr>
        </p:nvSpPr>
        <p:spPr/>
        <p:txBody>
          <a:bodyPr/>
          <a:lstStyle/>
          <a:p>
            <a:pPr algn="just" eaLnBrk="1" hangingPunct="1"/>
            <a:r>
              <a:rPr lang="en-US" altLang="en-US" sz="2400" dirty="0"/>
              <a:t>to </a:t>
            </a:r>
            <a:r>
              <a:rPr lang="en-US" altLang="en-US" sz="2400" dirty="0">
                <a:solidFill>
                  <a:srgbClr val="C00000"/>
                </a:solidFill>
              </a:rPr>
              <a:t>show the processes </a:t>
            </a:r>
            <a:r>
              <a:rPr lang="en-US" altLang="en-US" sz="2400" dirty="0"/>
              <a:t>that data undergo in a system</a:t>
            </a:r>
          </a:p>
          <a:p>
            <a:pPr algn="just" eaLnBrk="1" hangingPunct="1"/>
            <a:r>
              <a:rPr lang="en-US" altLang="en-US" sz="2400" dirty="0"/>
              <a:t>to show </a:t>
            </a:r>
            <a:r>
              <a:rPr lang="en-US" altLang="en-US" sz="2400" dirty="0">
                <a:solidFill>
                  <a:srgbClr val="C00000"/>
                </a:solidFill>
              </a:rPr>
              <a:t>how data moves and changes</a:t>
            </a:r>
            <a:r>
              <a:rPr lang="en-US" altLang="en-US" sz="2400" dirty="0">
                <a:solidFill>
                  <a:srgbClr val="D21CD6"/>
                </a:solidFill>
              </a:rPr>
              <a:t> </a:t>
            </a:r>
            <a:r>
              <a:rPr lang="en-US" altLang="en-US" sz="2400" dirty="0"/>
              <a:t>through an information system in a graphical, top-down fashion</a:t>
            </a:r>
          </a:p>
          <a:p>
            <a:pPr algn="just" eaLnBrk="1" hangingPunct="1"/>
            <a:r>
              <a:rPr lang="en-US" altLang="en-US" sz="2400" dirty="0"/>
              <a:t>to </a:t>
            </a:r>
            <a:r>
              <a:rPr lang="en-US" altLang="en-US" sz="2400" dirty="0">
                <a:solidFill>
                  <a:srgbClr val="C00000"/>
                </a:solidFill>
              </a:rPr>
              <a:t>produce a logical model </a:t>
            </a:r>
            <a:r>
              <a:rPr lang="en-US" altLang="en-US" sz="2400" dirty="0"/>
              <a:t>of an information system in a simple, direct way</a:t>
            </a:r>
          </a:p>
          <a:p>
            <a:endParaRPr lang="en-MY" sz="2400" dirty="0"/>
          </a:p>
        </p:txBody>
      </p:sp>
      <p:sp>
        <p:nvSpPr>
          <p:cNvPr id="3" name="Title 2">
            <a:extLst>
              <a:ext uri="{FF2B5EF4-FFF2-40B4-BE49-F238E27FC236}">
                <a16:creationId xmlns:a16="http://schemas.microsoft.com/office/drawing/2014/main" id="{686944F6-E840-DE74-F0FD-DA1A0F2DEFDD}"/>
              </a:ext>
            </a:extLst>
          </p:cNvPr>
          <p:cNvSpPr>
            <a:spLocks noGrp="1"/>
          </p:cNvSpPr>
          <p:nvPr>
            <p:ph type="title"/>
          </p:nvPr>
        </p:nvSpPr>
        <p:spPr/>
        <p:txBody>
          <a:bodyPr/>
          <a:lstStyle/>
          <a:p>
            <a:r>
              <a:rPr lang="en-US" b="1" dirty="0"/>
              <a:t>Purpose of Data Flow Diagrams</a:t>
            </a:r>
            <a:endParaRPr lang="en-MY" dirty="0"/>
          </a:p>
        </p:txBody>
      </p:sp>
    </p:spTree>
    <p:extLst>
      <p:ext uri="{BB962C8B-B14F-4D97-AF65-F5344CB8AC3E}">
        <p14:creationId xmlns:p14="http://schemas.microsoft.com/office/powerpoint/2010/main" val="4182908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5A1CBE-5916-FE9C-0414-522BA96A4D0F}"/>
              </a:ext>
            </a:extLst>
          </p:cNvPr>
          <p:cNvSpPr>
            <a:spLocks noGrp="1"/>
          </p:cNvSpPr>
          <p:nvPr>
            <p:ph idx="1"/>
          </p:nvPr>
        </p:nvSpPr>
        <p:spPr/>
        <p:txBody>
          <a:bodyPr/>
          <a:lstStyle/>
          <a:p>
            <a:r>
              <a:rPr lang="en-US" altLang="en-US" sz="2400" dirty="0"/>
              <a:t>What is the purpose of the data flow diagram?</a:t>
            </a:r>
          </a:p>
          <a:p>
            <a:endParaRPr lang="en-MY" sz="2400" dirty="0"/>
          </a:p>
        </p:txBody>
      </p:sp>
      <p:sp>
        <p:nvSpPr>
          <p:cNvPr id="3" name="Title 2">
            <a:extLst>
              <a:ext uri="{FF2B5EF4-FFF2-40B4-BE49-F238E27FC236}">
                <a16:creationId xmlns:a16="http://schemas.microsoft.com/office/drawing/2014/main" id="{6F555175-595F-35D8-F1B9-E6045C0193C9}"/>
              </a:ext>
            </a:extLst>
          </p:cNvPr>
          <p:cNvSpPr>
            <a:spLocks noGrp="1"/>
          </p:cNvSpPr>
          <p:nvPr>
            <p:ph type="title"/>
          </p:nvPr>
        </p:nvSpPr>
        <p:spPr/>
        <p:txBody>
          <a:bodyPr/>
          <a:lstStyle/>
          <a:p>
            <a:r>
              <a:rPr lang="en-US" b="1" dirty="0"/>
              <a:t>Quick Review Question</a:t>
            </a:r>
            <a:endParaRPr lang="en-MY" dirty="0"/>
          </a:p>
        </p:txBody>
      </p:sp>
    </p:spTree>
    <p:extLst>
      <p:ext uri="{BB962C8B-B14F-4D97-AF65-F5344CB8AC3E}">
        <p14:creationId xmlns:p14="http://schemas.microsoft.com/office/powerpoint/2010/main" val="2541636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76AD80-7295-0030-27A7-208CC1867EE9}"/>
              </a:ext>
            </a:extLst>
          </p:cNvPr>
          <p:cNvSpPr>
            <a:spLocks noGrp="1"/>
          </p:cNvSpPr>
          <p:nvPr>
            <p:ph idx="1"/>
          </p:nvPr>
        </p:nvSpPr>
        <p:spPr/>
        <p:txBody>
          <a:bodyPr/>
          <a:lstStyle/>
          <a:p>
            <a:pPr eaLnBrk="1" hangingPunct="1"/>
            <a:r>
              <a:rPr lang="en-US" altLang="en-US" sz="2400" dirty="0"/>
              <a:t>External Entities / Source &amp; Sink</a:t>
            </a:r>
          </a:p>
          <a:p>
            <a:pPr eaLnBrk="1" hangingPunct="1"/>
            <a:r>
              <a:rPr lang="en-US" altLang="en-US" sz="2400" dirty="0"/>
              <a:t>Process</a:t>
            </a:r>
          </a:p>
          <a:p>
            <a:pPr eaLnBrk="1" hangingPunct="1"/>
            <a:r>
              <a:rPr lang="en-US" altLang="en-US" sz="2400" dirty="0"/>
              <a:t>Data Flow</a:t>
            </a:r>
          </a:p>
          <a:p>
            <a:pPr eaLnBrk="1" hangingPunct="1"/>
            <a:r>
              <a:rPr lang="en-US" altLang="en-US" sz="2400" dirty="0"/>
              <a:t>Data Store</a:t>
            </a:r>
          </a:p>
          <a:p>
            <a:endParaRPr lang="en-MY" sz="2400" dirty="0"/>
          </a:p>
        </p:txBody>
      </p:sp>
      <p:sp>
        <p:nvSpPr>
          <p:cNvPr id="3" name="Title 2">
            <a:extLst>
              <a:ext uri="{FF2B5EF4-FFF2-40B4-BE49-F238E27FC236}">
                <a16:creationId xmlns:a16="http://schemas.microsoft.com/office/drawing/2014/main" id="{32CCEFC4-651D-560D-88B9-2489C94C09CA}"/>
              </a:ext>
            </a:extLst>
          </p:cNvPr>
          <p:cNvSpPr>
            <a:spLocks noGrp="1"/>
          </p:cNvSpPr>
          <p:nvPr>
            <p:ph type="title"/>
          </p:nvPr>
        </p:nvSpPr>
        <p:spPr/>
        <p:txBody>
          <a:bodyPr/>
          <a:lstStyle/>
          <a:p>
            <a:r>
              <a:rPr lang="en-US" b="1" dirty="0"/>
              <a:t>Components of DFDs</a:t>
            </a:r>
            <a:endParaRPr lang="en-MY" dirty="0"/>
          </a:p>
        </p:txBody>
      </p:sp>
    </p:spTree>
    <p:extLst>
      <p:ext uri="{BB962C8B-B14F-4D97-AF65-F5344CB8AC3E}">
        <p14:creationId xmlns:p14="http://schemas.microsoft.com/office/powerpoint/2010/main" val="3643625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E2633F-FFA4-2CAF-A946-876A269FA1C9}"/>
              </a:ext>
            </a:extLst>
          </p:cNvPr>
          <p:cNvSpPr>
            <a:spLocks noGrp="1"/>
          </p:cNvSpPr>
          <p:nvPr>
            <p:ph type="title"/>
          </p:nvPr>
        </p:nvSpPr>
        <p:spPr/>
        <p:txBody>
          <a:bodyPr/>
          <a:lstStyle/>
          <a:p>
            <a:r>
              <a:rPr lang="en-US" b="1" dirty="0"/>
              <a:t>Symbols in DFDs</a:t>
            </a:r>
            <a:endParaRPr lang="en-MY" dirty="0"/>
          </a:p>
        </p:txBody>
      </p:sp>
      <p:pic>
        <p:nvPicPr>
          <p:cNvPr id="4" name="Content Placeholder 3">
            <a:extLst>
              <a:ext uri="{FF2B5EF4-FFF2-40B4-BE49-F238E27FC236}">
                <a16:creationId xmlns:a16="http://schemas.microsoft.com/office/drawing/2014/main" id="{15A63391-58B1-61CD-3A27-39D2A7AF97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3297" y="1417638"/>
            <a:ext cx="7501944" cy="4983162"/>
          </a:xfrm>
        </p:spPr>
      </p:pic>
    </p:spTree>
    <p:extLst>
      <p:ext uri="{BB962C8B-B14F-4D97-AF65-F5344CB8AC3E}">
        <p14:creationId xmlns:p14="http://schemas.microsoft.com/office/powerpoint/2010/main" val="3259500213"/>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F9C7E272EC774B9ABB883739ED0FD8" ma:contentTypeVersion="3" ma:contentTypeDescription="Create a new document." ma:contentTypeScope="" ma:versionID="03cc76453e34c71d5521cc10fb36bd42">
  <xsd:schema xmlns:xsd="http://www.w3.org/2001/XMLSchema" xmlns:xs="http://www.w3.org/2001/XMLSchema" xmlns:p="http://schemas.microsoft.com/office/2006/metadata/properties" xmlns:ns2="b884b04e-8826-4bb3-b957-f375b215b649" targetNamespace="http://schemas.microsoft.com/office/2006/metadata/properties" ma:root="true" ma:fieldsID="8b76a4bdfac21483f7a795b9ce9664cb" ns2:_="">
    <xsd:import namespace="b884b04e-8826-4bb3-b957-f375b215b6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84b04e-8826-4bb3-b957-f375b215b6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2.xml><?xml version="1.0" encoding="utf-8"?>
<ds:datastoreItem xmlns:ds="http://schemas.openxmlformats.org/officeDocument/2006/customXml" ds:itemID="{6ED3909F-E191-4C23-B23C-BA46B5ADDDA2}">
  <ds:schemaRefs>
    <ds:schemaRef ds:uri="b884b04e-8826-4bb3-b957-f375b215b649"/>
    <ds:schemaRef ds:uri="http://schemas.openxmlformats.org/package/2006/metadata/core-properties"/>
    <ds:schemaRef ds:uri="http://purl.org/dc/dcmitype/"/>
    <ds:schemaRef ds:uri="http://purl.org/dc/terms/"/>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http://purl.org/dc/elements/1.1/"/>
  </ds:schemaRefs>
</ds:datastoreItem>
</file>

<file path=customXml/itemProps3.xml><?xml version="1.0" encoding="utf-8"?>
<ds:datastoreItem xmlns:ds="http://schemas.openxmlformats.org/officeDocument/2006/customXml" ds:itemID="{A86D63C4-A276-429E-A470-B181C18063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84b04e-8826-4bb3-b957-f375b215b6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5611</TotalTime>
  <Pages>11</Pages>
  <Words>2032</Words>
  <Application>Microsoft Office PowerPoint</Application>
  <PresentationFormat>Widescreen</PresentationFormat>
  <Paragraphs>236</Paragraphs>
  <Slides>46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Arial Narrow</vt:lpstr>
      <vt:lpstr>Calibri</vt:lpstr>
      <vt:lpstr>Montserrat</vt:lpstr>
      <vt:lpstr>PT Sans</vt:lpstr>
      <vt:lpstr>Times New Roman</vt:lpstr>
      <vt:lpstr>Verdana</vt:lpstr>
      <vt:lpstr>Wingdings</vt:lpstr>
      <vt:lpstr>Wingdings 3</vt:lpstr>
      <vt:lpstr>UCTI-Template-foundation-level</vt:lpstr>
      <vt:lpstr>LOGICAL MODELLING</vt:lpstr>
      <vt:lpstr>Topic Learning Outcomes</vt:lpstr>
      <vt:lpstr>Contents &amp; Structure </vt:lpstr>
      <vt:lpstr>Key terms you must be able to use</vt:lpstr>
      <vt:lpstr>Recap From Last Lesson</vt:lpstr>
      <vt:lpstr>Purpose of Data Flow Diagrams</vt:lpstr>
      <vt:lpstr>Quick Review Question</vt:lpstr>
      <vt:lpstr>Components of DFDs</vt:lpstr>
      <vt:lpstr>Symbols in DFDs</vt:lpstr>
      <vt:lpstr>External Entities / Source &amp; Sink</vt:lpstr>
      <vt:lpstr>External Entities / Source &amp; Sink</vt:lpstr>
      <vt:lpstr>Process</vt:lpstr>
      <vt:lpstr>Data Flow</vt:lpstr>
      <vt:lpstr>Data Store</vt:lpstr>
      <vt:lpstr>Quick Review Question</vt:lpstr>
      <vt:lpstr>Context Diagram</vt:lpstr>
      <vt:lpstr>Context Diagram</vt:lpstr>
      <vt:lpstr>Context Diagram</vt:lpstr>
      <vt:lpstr>Creating a Set of DFDs</vt:lpstr>
      <vt:lpstr>Creating a Set of DFDs</vt:lpstr>
      <vt:lpstr> Basic Data Flow Diagramming Rules</vt:lpstr>
      <vt:lpstr>Common Mistakes in DFD</vt:lpstr>
      <vt:lpstr>Learning Outcomes</vt:lpstr>
      <vt:lpstr>Key Terms you must be able to use</vt:lpstr>
      <vt:lpstr>Lower-level diagrams</vt:lpstr>
      <vt:lpstr>Step(s) to Draw Data Flow Diagram Level 0</vt:lpstr>
      <vt:lpstr>Creating Level 0 DFD</vt:lpstr>
      <vt:lpstr>Diagramming Mistakes in DFD</vt:lpstr>
      <vt:lpstr>Diagramming Mistakes in DFD</vt:lpstr>
      <vt:lpstr>Let’s find the mistakes!</vt:lpstr>
      <vt:lpstr>Let’s find the mistakes!</vt:lpstr>
      <vt:lpstr>Creating Level 1 DFD</vt:lpstr>
      <vt:lpstr>Creating Level 1 DFD</vt:lpstr>
      <vt:lpstr>Creating Level 1 DFD</vt:lpstr>
      <vt:lpstr>Process Decomposition </vt:lpstr>
      <vt:lpstr>Draw Context Diagram</vt:lpstr>
      <vt:lpstr>Step 1: Identify the process name</vt:lpstr>
      <vt:lpstr>Step 2: Identify the external entities</vt:lpstr>
      <vt:lpstr>Step 3: Identify the data flows</vt:lpstr>
      <vt:lpstr>Suggestion of Context Diagram  Case Study#1</vt:lpstr>
      <vt:lpstr>Step 1: Identify process(s)</vt:lpstr>
      <vt:lpstr>Suggestion of Level 0 DFD Case Study#1</vt:lpstr>
      <vt:lpstr>Creating a Set of DFDs</vt:lpstr>
      <vt:lpstr>Summary</vt:lpstr>
      <vt:lpstr>Question and Answer Session</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Justin Gilbert Alexius Silvester</cp:lastModifiedBy>
  <cp:revision>334</cp:revision>
  <cp:lastPrinted>2023-02-03T03:07:34Z</cp:lastPrinted>
  <dcterms:created xsi:type="dcterms:W3CDTF">2005-08-02T10:18:20Z</dcterms:created>
  <dcterms:modified xsi:type="dcterms:W3CDTF">2023-11-28T06:13:31Z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0x010100F2F9C7E272EC774B9ABB883739ED0FD8</vt:lpwstr>
  </property>
</Properties>
</file>